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6"/>
  </p:notesMasterIdLst>
  <p:sldIdLst>
    <p:sldId id="273" r:id="rId2"/>
    <p:sldId id="274" r:id="rId3"/>
    <p:sldId id="288" r:id="rId4"/>
    <p:sldId id="284" r:id="rId5"/>
    <p:sldId id="287" r:id="rId6"/>
    <p:sldId id="286" r:id="rId7"/>
    <p:sldId id="285" r:id="rId8"/>
    <p:sldId id="282" r:id="rId9"/>
    <p:sldId id="283" r:id="rId10"/>
    <p:sldId id="278" r:id="rId11"/>
    <p:sldId id="281" r:id="rId12"/>
    <p:sldId id="280" r:id="rId13"/>
    <p:sldId id="275" r:id="rId14"/>
    <p:sldId id="289" r:id="rId1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8995C-DB37-402E-8ED8-897FEF82678D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3B34A-DC02-4DD9-969E-ADF6447D1E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535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Başlık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22" name="21 Alt Başlık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20" name="1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9 Dikdörtgen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  <p:sp>
        <p:nvSpPr>
          <p:cNvPr id="6" name="5 Dikdörtgen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9" name="8 Akış Çizelgesi: İşlem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Akış Çizelgesi: İşlem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Pasta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Halka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4 Başlık Yer Tutucusu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9" name="8 Metin Yer Tutucusu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24" name="23 Veri Yer Tutucusu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BF9401C-3606-4F9D-BF7D-982A34B29DD6}" type="datetimeFigureOut">
              <a:rPr lang="tr-TR" smtClean="0"/>
              <a:t>30.03.2020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8D5AC6E-9345-47AF-BA0F-F238D1A2CCCA}" type="slidenum">
              <a:rPr lang="tr-TR" smtClean="0"/>
              <a:t>‹#›</a:t>
            </a:fld>
            <a:endParaRPr lang="tr-TR"/>
          </a:p>
        </p:txBody>
      </p:sp>
      <p:sp>
        <p:nvSpPr>
          <p:cNvPr id="15" name="14 Dikdörtgen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115616" y="0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SÜREÇ FOTOĞRAFLARI: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390" y="700803"/>
            <a:ext cx="5761219" cy="54563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484784"/>
            <a:ext cx="5657578" cy="407857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628800"/>
            <a:ext cx="1172605" cy="10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9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764704"/>
            <a:ext cx="5432007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10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037" y="353301"/>
            <a:ext cx="5047926" cy="61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40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4664"/>
            <a:ext cx="4529138" cy="58772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0" t="50400" r="2001" b="11801"/>
          <a:stretch/>
        </p:blipFill>
        <p:spPr>
          <a:xfrm>
            <a:off x="1691680" y="1052736"/>
            <a:ext cx="684076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0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390" y="880651"/>
            <a:ext cx="5761219" cy="50966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476672"/>
            <a:ext cx="489654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9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908720"/>
            <a:ext cx="534665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42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836712"/>
            <a:ext cx="532859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81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182" y="252708"/>
            <a:ext cx="5029636" cy="63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72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790" y="1023919"/>
            <a:ext cx="5584420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8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659" y="914182"/>
            <a:ext cx="5474682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09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908720"/>
            <a:ext cx="6047756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554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ündönümü">
  <a:themeElements>
    <a:clrScheme name="Gündönümü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Gündönümü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ündönümü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528</TotalTime>
  <Words>3</Words>
  <Application>Microsoft Office PowerPoint</Application>
  <PresentationFormat>Ekran Gösterisi (4:3)</PresentationFormat>
  <Paragraphs>1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9" baseType="lpstr">
      <vt:lpstr>Calibri</vt:lpstr>
      <vt:lpstr>Gill Sans MT</vt:lpstr>
      <vt:lpstr>Verdana</vt:lpstr>
      <vt:lpstr>Wingdings 2</vt:lpstr>
      <vt:lpstr>Gündönümü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 TAYYİP ERDOĞAN ÜNİVERSİTESİ EĞİTİM FAKÜLTESİ   2017-2018 GÜZ YARIYILI  SINIF ÖĞRETMENLİĞİ DÖRDÜNCÜ SINIFLAR     FİNAL ÖDEVİ DOSYASI GÖRSEL SANATLAR ÖĞRETİMİ DERSİ   ÖĞRT. GÖR. ŞENAY BAŞ</dc:title>
  <dc:creator>p c</dc:creator>
  <cp:lastModifiedBy>bünyamin çoğaltur</cp:lastModifiedBy>
  <cp:revision>43</cp:revision>
  <dcterms:created xsi:type="dcterms:W3CDTF">2017-11-21T09:41:29Z</dcterms:created>
  <dcterms:modified xsi:type="dcterms:W3CDTF">2020-03-30T07:30:33Z</dcterms:modified>
</cp:coreProperties>
</file>