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995C-DB37-402E-8ED8-897FEF82678D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3B34A-DC02-4DD9-969E-ADF6447D1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54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F9401C-3606-4F9D-BF7D-982A34B29DD6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D5AC6E-9345-47AF-BA0F-F238D1A2CCCA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543800" cy="857250"/>
          </a:xfrm>
        </p:spPr>
        <p:txBody>
          <a:bodyPr>
            <a:normAutofit/>
          </a:bodyPr>
          <a:lstStyle/>
          <a:p>
            <a:pPr algn="ctr"/>
            <a:r>
              <a:rPr lang="tr-TR" sz="405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Mimari elemanlar</a:t>
            </a:r>
          </a:p>
        </p:txBody>
      </p:sp>
    </p:spTree>
    <p:extLst>
      <p:ext uri="{BB962C8B-B14F-4D97-AF65-F5344CB8AC3E}">
        <p14:creationId xmlns:p14="http://schemas.microsoft.com/office/powerpoint/2010/main" val="1924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24744"/>
            <a:ext cx="3159526" cy="3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728"/>
            <a:ext cx="4437515" cy="4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4171950" cy="42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3836429" cy="41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58532" y="548680"/>
            <a:ext cx="6210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TÜRK EVLERİ ÇATI YAPISI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33" y="1268760"/>
            <a:ext cx="5250434" cy="39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347928" cy="42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152153" cy="38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91679" y="548680"/>
            <a:ext cx="5979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JAPON EVLERİ ÇATI YAPISI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51" y="1412776"/>
            <a:ext cx="4913474" cy="3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498273" cy="36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434061" cy="36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36372" y="1079410"/>
            <a:ext cx="6616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TÜRK EVLERİ PENCERE YAPISI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1603419"/>
            <a:ext cx="5045300" cy="37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09575" cy="37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62131" y="2814461"/>
            <a:ext cx="677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BUL BAKALIM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09" y="2712282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3415" y="1098729"/>
            <a:ext cx="77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Aşağıdakilerden hangisi Türk mimarisine ait pencerelerdendir?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5" y="1856301"/>
            <a:ext cx="1807724" cy="26957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4" y="1856301"/>
            <a:ext cx="1736233" cy="26957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97" y="2122082"/>
            <a:ext cx="2768958" cy="2429949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1675150" y="4724713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9" name="Yuvarlatılmış Dikdörtgen 8"/>
          <p:cNvSpPr/>
          <p:nvPr/>
        </p:nvSpPr>
        <p:spPr>
          <a:xfrm>
            <a:off x="4386432" y="4724713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0" name="Yuvarlatılmış Dikdörtgen 9"/>
          <p:cNvSpPr/>
          <p:nvPr/>
        </p:nvSpPr>
        <p:spPr>
          <a:xfrm>
            <a:off x="6948395" y="4724712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1" name="5-Nokta Yıldız 10"/>
          <p:cNvSpPr/>
          <p:nvPr/>
        </p:nvSpPr>
        <p:spPr>
          <a:xfrm>
            <a:off x="4431640" y="4691731"/>
            <a:ext cx="438486" cy="391996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23497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2963" y="1040774"/>
            <a:ext cx="643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Aşağıdakilerden hangisi Japon mimarisine ait çatıdır?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4" y="1905510"/>
            <a:ext cx="2499224" cy="27432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59" y="1905510"/>
            <a:ext cx="2315818" cy="27432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8" y="1746102"/>
            <a:ext cx="2498102" cy="290260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1577368" y="5005778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2" name="Yuvarlatılmış Dikdörtgen 11"/>
          <p:cNvSpPr/>
          <p:nvPr/>
        </p:nvSpPr>
        <p:spPr>
          <a:xfrm>
            <a:off x="4445338" y="5007790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3" name="Yuvarlatılmış Dikdörtgen 12"/>
          <p:cNvSpPr/>
          <p:nvPr/>
        </p:nvSpPr>
        <p:spPr>
          <a:xfrm>
            <a:off x="7295665" y="5005778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4" name="5-Nokta Yıldız 13"/>
          <p:cNvSpPr/>
          <p:nvPr/>
        </p:nvSpPr>
        <p:spPr>
          <a:xfrm>
            <a:off x="7355582" y="4972797"/>
            <a:ext cx="438486" cy="391996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20248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88167" y="1003404"/>
            <a:ext cx="739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Aşağıdakilerden hangisi Rusya mimarisine ait pencerelerdendir?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02" y="1884076"/>
            <a:ext cx="2670155" cy="27263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" y="2610162"/>
            <a:ext cx="2000250" cy="2000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40" y="2313850"/>
            <a:ext cx="2896850" cy="229656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256149" y="4818799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Yuvarlatılmış Dikdörtgen 6"/>
          <p:cNvSpPr/>
          <p:nvPr/>
        </p:nvSpPr>
        <p:spPr>
          <a:xfrm>
            <a:off x="7056620" y="4768207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8" name="Yuvarlatılmış Dikdörtgen 7"/>
          <p:cNvSpPr/>
          <p:nvPr/>
        </p:nvSpPr>
        <p:spPr>
          <a:xfrm>
            <a:off x="3932234" y="4818799"/>
            <a:ext cx="550889" cy="32603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9" name="5-Nokta Yıldız 8"/>
          <p:cNvSpPr/>
          <p:nvPr/>
        </p:nvSpPr>
        <p:spPr>
          <a:xfrm>
            <a:off x="3988436" y="4785818"/>
            <a:ext cx="438486" cy="391996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29886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6" y="1220227"/>
            <a:ext cx="5454706" cy="40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857250"/>
            <a:ext cx="7184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0" y="1269641"/>
            <a:ext cx="5988677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50" y="1305368"/>
            <a:ext cx="5451788" cy="37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0" y="1152526"/>
            <a:ext cx="5588033" cy="41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764704"/>
            <a:ext cx="6539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RUSYA EVLERİ PENCERE YAPISI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36" y="1340768"/>
            <a:ext cx="4398872" cy="41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4142705" cy="41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627</TotalTime>
  <Words>41</Words>
  <Application>Microsoft Office PowerPoint</Application>
  <PresentationFormat>Ekran Gösterisi (4:3)</PresentationFormat>
  <Paragraphs>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Calibri</vt:lpstr>
      <vt:lpstr>Comic Sans MS</vt:lpstr>
      <vt:lpstr>Gill Sans MT</vt:lpstr>
      <vt:lpstr>Verdana</vt:lpstr>
      <vt:lpstr>Wingdings 2</vt:lpstr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 TAYYİP ERDOĞAN ÜNİVERSİTESİ EĞİTİM FAKÜLTESİ   2017-2018 GÜZ YARIYILI  SINIF ÖĞRETMENLİĞİ DÖRDÜNCÜ SINIFLAR     FİNAL ÖDEVİ DOSYASI GÖRSEL SANATLAR ÖĞRETİMİ DERSİ   ÖĞRT. GÖR. ŞENAY BAŞ</dc:title>
  <dc:creator>p c</dc:creator>
  <cp:lastModifiedBy>bnymn.240@gmail.com</cp:lastModifiedBy>
  <cp:revision>48</cp:revision>
  <dcterms:created xsi:type="dcterms:W3CDTF">2017-11-21T09:41:29Z</dcterms:created>
  <dcterms:modified xsi:type="dcterms:W3CDTF">2018-08-15T08:55:17Z</dcterms:modified>
</cp:coreProperties>
</file>