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51520" y="1628800"/>
            <a:ext cx="85689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ÖRÜNTÜLER</a:t>
            </a:r>
          </a:p>
        </p:txBody>
      </p:sp>
      <p:sp>
        <p:nvSpPr>
          <p:cNvPr id="6" name="5 Dikdörtgen"/>
          <p:cNvSpPr/>
          <p:nvPr/>
        </p:nvSpPr>
        <p:spPr>
          <a:xfrm>
            <a:off x="2771800" y="4902259"/>
            <a:ext cx="36724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2400" cap="none" spc="0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Deniz ÖZPINAR</a:t>
            </a:r>
          </a:p>
          <a:p>
            <a:pPr algn="ctr"/>
            <a:r>
              <a:rPr lang="tr-TR" sz="2400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1/A Sınıf Öğretmeni</a:t>
            </a:r>
            <a:endParaRPr lang="tr-TR" sz="2400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</p:txBody>
      </p:sp>
      <p:sp>
        <p:nvSpPr>
          <p:cNvPr id="7" name="6 Aşağı Ok"/>
          <p:cNvSpPr/>
          <p:nvPr/>
        </p:nvSpPr>
        <p:spPr>
          <a:xfrm>
            <a:off x="1331640" y="3284984"/>
            <a:ext cx="720080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Aşağı Ok"/>
          <p:cNvSpPr/>
          <p:nvPr/>
        </p:nvSpPr>
        <p:spPr>
          <a:xfrm rot="10800000">
            <a:off x="3059832" y="3284984"/>
            <a:ext cx="720080" cy="129614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Aşağı Ok"/>
          <p:cNvSpPr/>
          <p:nvPr/>
        </p:nvSpPr>
        <p:spPr>
          <a:xfrm>
            <a:off x="2195736" y="3284984"/>
            <a:ext cx="720080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Aşağı Ok"/>
          <p:cNvSpPr/>
          <p:nvPr/>
        </p:nvSpPr>
        <p:spPr>
          <a:xfrm rot="10800000">
            <a:off x="3923928" y="3284984"/>
            <a:ext cx="720080" cy="129614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Aşağı Ok"/>
          <p:cNvSpPr/>
          <p:nvPr/>
        </p:nvSpPr>
        <p:spPr>
          <a:xfrm>
            <a:off x="4716016" y="3356992"/>
            <a:ext cx="720080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Aşağı Ok"/>
          <p:cNvSpPr/>
          <p:nvPr/>
        </p:nvSpPr>
        <p:spPr>
          <a:xfrm>
            <a:off x="5580112" y="3356992"/>
            <a:ext cx="720080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Aşağı Ok"/>
          <p:cNvSpPr/>
          <p:nvPr/>
        </p:nvSpPr>
        <p:spPr>
          <a:xfrm rot="10800000">
            <a:off x="6300192" y="3284984"/>
            <a:ext cx="720080" cy="129614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Aşağı Ok"/>
          <p:cNvSpPr/>
          <p:nvPr/>
        </p:nvSpPr>
        <p:spPr>
          <a:xfrm rot="10800000">
            <a:off x="7164288" y="3284984"/>
            <a:ext cx="720080" cy="129614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51520" y="404664"/>
            <a:ext cx="87129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	Örüntülerde boş bırakılan yere </a:t>
            </a:r>
            <a:r>
              <a:rPr lang="tr-TR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gelmesi gereken şekli veya nesneyi bulunuz.</a:t>
            </a:r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</a:p>
        </p:txBody>
      </p:sp>
      <p:sp>
        <p:nvSpPr>
          <p:cNvPr id="5" name="4 Gülen Yüz"/>
          <p:cNvSpPr/>
          <p:nvPr/>
        </p:nvSpPr>
        <p:spPr>
          <a:xfrm>
            <a:off x="539552" y="2420888"/>
            <a:ext cx="1008112" cy="1008112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Gülen Yüz"/>
          <p:cNvSpPr/>
          <p:nvPr/>
        </p:nvSpPr>
        <p:spPr>
          <a:xfrm>
            <a:off x="1691680" y="2420888"/>
            <a:ext cx="1008112" cy="1008112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Gülen Yüz"/>
          <p:cNvSpPr/>
          <p:nvPr/>
        </p:nvSpPr>
        <p:spPr>
          <a:xfrm>
            <a:off x="2843808" y="2420888"/>
            <a:ext cx="1008112" cy="1008112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Gülen Yüz"/>
          <p:cNvSpPr/>
          <p:nvPr/>
        </p:nvSpPr>
        <p:spPr>
          <a:xfrm>
            <a:off x="3995936" y="2420888"/>
            <a:ext cx="1008112" cy="1008112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Gülen Yüz"/>
          <p:cNvSpPr/>
          <p:nvPr/>
        </p:nvSpPr>
        <p:spPr>
          <a:xfrm>
            <a:off x="5148064" y="2420888"/>
            <a:ext cx="1008112" cy="1008112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Gülen Yüz"/>
          <p:cNvSpPr/>
          <p:nvPr/>
        </p:nvSpPr>
        <p:spPr>
          <a:xfrm>
            <a:off x="6300192" y="2420888"/>
            <a:ext cx="1008112" cy="1008112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Dikdörtgen"/>
          <p:cNvSpPr/>
          <p:nvPr/>
        </p:nvSpPr>
        <p:spPr>
          <a:xfrm>
            <a:off x="7524328" y="3068960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12" name="11 Gülen Yüz"/>
          <p:cNvSpPr/>
          <p:nvPr/>
        </p:nvSpPr>
        <p:spPr>
          <a:xfrm>
            <a:off x="7596336" y="2420888"/>
            <a:ext cx="1008112" cy="1008112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İkizkenar Üçgen"/>
          <p:cNvSpPr/>
          <p:nvPr/>
        </p:nvSpPr>
        <p:spPr>
          <a:xfrm>
            <a:off x="179512" y="4005064"/>
            <a:ext cx="936104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İkizkenar Üçgen"/>
          <p:cNvSpPr/>
          <p:nvPr/>
        </p:nvSpPr>
        <p:spPr>
          <a:xfrm>
            <a:off x="2339752" y="4005064"/>
            <a:ext cx="936104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İkizkenar Üçgen"/>
          <p:cNvSpPr/>
          <p:nvPr/>
        </p:nvSpPr>
        <p:spPr>
          <a:xfrm>
            <a:off x="1259632" y="4005064"/>
            <a:ext cx="936104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İkizkenar Üçgen"/>
          <p:cNvSpPr/>
          <p:nvPr/>
        </p:nvSpPr>
        <p:spPr>
          <a:xfrm>
            <a:off x="3419872" y="4005064"/>
            <a:ext cx="936104" cy="108012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İkizkenar Üçgen"/>
          <p:cNvSpPr/>
          <p:nvPr/>
        </p:nvSpPr>
        <p:spPr>
          <a:xfrm>
            <a:off x="4499992" y="4005064"/>
            <a:ext cx="936104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İkizkenar Üçgen"/>
          <p:cNvSpPr/>
          <p:nvPr/>
        </p:nvSpPr>
        <p:spPr>
          <a:xfrm>
            <a:off x="6660232" y="4005064"/>
            <a:ext cx="936104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İkizkenar Üçgen"/>
          <p:cNvSpPr/>
          <p:nvPr/>
        </p:nvSpPr>
        <p:spPr>
          <a:xfrm>
            <a:off x="5580112" y="4005064"/>
            <a:ext cx="936104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19 Dikdörtgen"/>
          <p:cNvSpPr/>
          <p:nvPr/>
        </p:nvSpPr>
        <p:spPr>
          <a:xfrm>
            <a:off x="7631832" y="4798893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21" name="20 İkizkenar Üçgen"/>
          <p:cNvSpPr/>
          <p:nvPr/>
        </p:nvSpPr>
        <p:spPr>
          <a:xfrm>
            <a:off x="7740352" y="4005064"/>
            <a:ext cx="936104" cy="108012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51520" y="404664"/>
            <a:ext cx="87129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	Örüntülerde boş bırakılan yere </a:t>
            </a:r>
            <a:r>
              <a:rPr lang="tr-TR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gelmesi gereken şekli veya nesneyi bulunuz.</a:t>
            </a:r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</a:p>
        </p:txBody>
      </p:sp>
      <p:sp>
        <p:nvSpPr>
          <p:cNvPr id="11" name="10 Dikdörtgen"/>
          <p:cNvSpPr/>
          <p:nvPr/>
        </p:nvSpPr>
        <p:spPr>
          <a:xfrm>
            <a:off x="6588224" y="3358733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20" name="19 Dikdörtgen"/>
          <p:cNvSpPr/>
          <p:nvPr/>
        </p:nvSpPr>
        <p:spPr>
          <a:xfrm>
            <a:off x="6119664" y="5229200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23" name="22 Sağ Ok"/>
          <p:cNvSpPr/>
          <p:nvPr/>
        </p:nvSpPr>
        <p:spPr>
          <a:xfrm>
            <a:off x="755576" y="2852937"/>
            <a:ext cx="86409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Sağ Ok"/>
          <p:cNvSpPr/>
          <p:nvPr/>
        </p:nvSpPr>
        <p:spPr>
          <a:xfrm rot="16200000">
            <a:off x="1655676" y="2816933"/>
            <a:ext cx="864096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Sağ Ok"/>
          <p:cNvSpPr/>
          <p:nvPr/>
        </p:nvSpPr>
        <p:spPr>
          <a:xfrm rot="16200000">
            <a:off x="2447764" y="2816933"/>
            <a:ext cx="864096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Sağ Ok"/>
          <p:cNvSpPr/>
          <p:nvPr/>
        </p:nvSpPr>
        <p:spPr>
          <a:xfrm rot="16200000">
            <a:off x="3239852" y="2816933"/>
            <a:ext cx="864096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Sağ Ok"/>
          <p:cNvSpPr/>
          <p:nvPr/>
        </p:nvSpPr>
        <p:spPr>
          <a:xfrm>
            <a:off x="4211960" y="2852937"/>
            <a:ext cx="86409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Sağ Ok"/>
          <p:cNvSpPr/>
          <p:nvPr/>
        </p:nvSpPr>
        <p:spPr>
          <a:xfrm rot="16200000">
            <a:off x="5112060" y="2816933"/>
            <a:ext cx="864096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Sağ Ok"/>
          <p:cNvSpPr/>
          <p:nvPr/>
        </p:nvSpPr>
        <p:spPr>
          <a:xfrm rot="16200000">
            <a:off x="5904148" y="2816933"/>
            <a:ext cx="864096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29 Sağ Ok"/>
          <p:cNvSpPr/>
          <p:nvPr/>
        </p:nvSpPr>
        <p:spPr>
          <a:xfrm rot="16200000">
            <a:off x="6696236" y="2816933"/>
            <a:ext cx="864096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30 Güneş"/>
          <p:cNvSpPr/>
          <p:nvPr/>
        </p:nvSpPr>
        <p:spPr>
          <a:xfrm>
            <a:off x="683568" y="4581128"/>
            <a:ext cx="936104" cy="93610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  <p:sp>
        <p:nvSpPr>
          <p:cNvPr id="33" name="32 Çarpı"/>
          <p:cNvSpPr/>
          <p:nvPr/>
        </p:nvSpPr>
        <p:spPr>
          <a:xfrm>
            <a:off x="1763688" y="4725144"/>
            <a:ext cx="720080" cy="720080"/>
          </a:xfrm>
          <a:prstGeom prst="plus">
            <a:avLst>
              <a:gd name="adj" fmla="val 4062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4" name="33 Şimşek İşareti"/>
          <p:cNvSpPr/>
          <p:nvPr/>
        </p:nvSpPr>
        <p:spPr>
          <a:xfrm>
            <a:off x="2627784" y="4725144"/>
            <a:ext cx="576064" cy="720080"/>
          </a:xfrm>
          <a:prstGeom prst="lightningBol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34 Güneş"/>
          <p:cNvSpPr/>
          <p:nvPr/>
        </p:nvSpPr>
        <p:spPr>
          <a:xfrm>
            <a:off x="3419872" y="4581128"/>
            <a:ext cx="936104" cy="93610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  <p:sp>
        <p:nvSpPr>
          <p:cNvPr id="36" name="35 Çarpı"/>
          <p:cNvSpPr/>
          <p:nvPr/>
        </p:nvSpPr>
        <p:spPr>
          <a:xfrm>
            <a:off x="4499992" y="4725144"/>
            <a:ext cx="720080" cy="720080"/>
          </a:xfrm>
          <a:prstGeom prst="plus">
            <a:avLst>
              <a:gd name="adj" fmla="val 4062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7" name="36 Şimşek İşareti"/>
          <p:cNvSpPr/>
          <p:nvPr/>
        </p:nvSpPr>
        <p:spPr>
          <a:xfrm>
            <a:off x="5364088" y="4725144"/>
            <a:ext cx="576064" cy="720080"/>
          </a:xfrm>
          <a:prstGeom prst="lightningBol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Güneş"/>
          <p:cNvSpPr/>
          <p:nvPr/>
        </p:nvSpPr>
        <p:spPr>
          <a:xfrm>
            <a:off x="6228184" y="4581128"/>
            <a:ext cx="936104" cy="93610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20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51520" y="404664"/>
            <a:ext cx="87129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	Örüntülerde boş bırakılan yere </a:t>
            </a:r>
            <a:r>
              <a:rPr lang="tr-TR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gelmesi gereken şekli veya nesneyi bulunuz.</a:t>
            </a:r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</a:p>
        </p:txBody>
      </p:sp>
      <p:pic>
        <p:nvPicPr>
          <p:cNvPr id="2050" name="Picture 2" descr="C:\Users\HP\AppData\Local\Microsoft\Windows\Temporary Internet Files\Content.IE5\COV3AFNT\watermelon-2424178_960_7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70589"/>
            <a:ext cx="1196333" cy="1142387"/>
          </a:xfrm>
          <a:prstGeom prst="rect">
            <a:avLst/>
          </a:prstGeom>
          <a:noFill/>
        </p:spPr>
      </p:pic>
      <p:pic>
        <p:nvPicPr>
          <p:cNvPr id="2051" name="Picture 3" descr="C:\Users\HP\AppData\Local\Microsoft\Windows\Temporary Internet Files\Content.IE5\EKANENRV\orange-1218158_960_72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564904"/>
            <a:ext cx="576876" cy="548680"/>
          </a:xfrm>
          <a:prstGeom prst="rect">
            <a:avLst/>
          </a:prstGeom>
          <a:noFill/>
        </p:spPr>
      </p:pic>
      <p:pic>
        <p:nvPicPr>
          <p:cNvPr id="2052" name="Picture 4" descr="C:\Users\HP\AppData\Local\Microsoft\Windows\Temporary Internet Files\Content.IE5\PMKKDG7N\cherries_fruit_sweet_delicious_red_food_eat_berries-115869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2204864"/>
            <a:ext cx="787883" cy="988855"/>
          </a:xfrm>
          <a:prstGeom prst="rect">
            <a:avLst/>
          </a:prstGeom>
          <a:noFill/>
        </p:spPr>
      </p:pic>
      <p:pic>
        <p:nvPicPr>
          <p:cNvPr id="32" name="Picture 2" descr="C:\Users\HP\AppData\Local\Microsoft\Windows\Temporary Internet Files\Content.IE5\COV3AFNT\watermelon-2424178_960_7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070589"/>
            <a:ext cx="1196333" cy="1142387"/>
          </a:xfrm>
          <a:prstGeom prst="rect">
            <a:avLst/>
          </a:prstGeom>
          <a:noFill/>
        </p:spPr>
      </p:pic>
      <p:pic>
        <p:nvPicPr>
          <p:cNvPr id="39" name="Picture 3" descr="C:\Users\HP\AppData\Local\Microsoft\Windows\Temporary Internet Files\Content.IE5\EKANENRV\orange-1218158_960_72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564904"/>
            <a:ext cx="576876" cy="548680"/>
          </a:xfrm>
          <a:prstGeom prst="rect">
            <a:avLst/>
          </a:prstGeom>
          <a:noFill/>
        </p:spPr>
      </p:pic>
      <p:pic>
        <p:nvPicPr>
          <p:cNvPr id="40" name="Picture 4" descr="C:\Users\HP\AppData\Local\Microsoft\Windows\Temporary Internet Files\Content.IE5\PMKKDG7N\cherries_fruit_sweet_delicious_red_food_eat_berries-115869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204864"/>
            <a:ext cx="787883" cy="988855"/>
          </a:xfrm>
          <a:prstGeom prst="rect">
            <a:avLst/>
          </a:prstGeom>
          <a:noFill/>
        </p:spPr>
      </p:pic>
      <p:pic>
        <p:nvPicPr>
          <p:cNvPr id="41" name="Picture 2" descr="C:\Users\HP\AppData\Local\Microsoft\Windows\Temporary Internet Files\Content.IE5\COV3AFNT\watermelon-2424178_960_7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070589"/>
            <a:ext cx="1196333" cy="1142387"/>
          </a:xfrm>
          <a:prstGeom prst="rect">
            <a:avLst/>
          </a:prstGeom>
          <a:noFill/>
        </p:spPr>
      </p:pic>
      <p:pic>
        <p:nvPicPr>
          <p:cNvPr id="42" name="Picture 3" descr="C:\Users\HP\AppData\Local\Microsoft\Windows\Temporary Internet Files\Content.IE5\EKANENRV\orange-1218158_960_72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564904"/>
            <a:ext cx="576876" cy="548680"/>
          </a:xfrm>
          <a:prstGeom prst="rect">
            <a:avLst/>
          </a:prstGeom>
          <a:noFill/>
        </p:spPr>
      </p:pic>
      <p:pic>
        <p:nvPicPr>
          <p:cNvPr id="43" name="Picture 4" descr="C:\Users\HP\AppData\Local\Microsoft\Windows\Temporary Internet Files\Content.IE5\PMKKDG7N\cherries_fruit_sweet_delicious_red_food_eat_berries-115869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2204864"/>
            <a:ext cx="787883" cy="988855"/>
          </a:xfrm>
          <a:prstGeom prst="rect">
            <a:avLst/>
          </a:prstGeom>
          <a:noFill/>
        </p:spPr>
      </p:pic>
      <p:sp>
        <p:nvSpPr>
          <p:cNvPr id="45" name="44 Dikdörtgen"/>
          <p:cNvSpPr/>
          <p:nvPr/>
        </p:nvSpPr>
        <p:spPr>
          <a:xfrm>
            <a:off x="3275856" y="2852936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46" name="45 Dikdörtgen"/>
          <p:cNvSpPr/>
          <p:nvPr/>
        </p:nvSpPr>
        <p:spPr>
          <a:xfrm>
            <a:off x="6911752" y="2780928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pic>
        <p:nvPicPr>
          <p:cNvPr id="2053" name="Picture 5" descr="C:\Users\HP\AppData\Local\Microsoft\Windows\Temporary Internet Files\Content.IE5\VMRY78LF\lemon01-lg[2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81128"/>
            <a:ext cx="1054511" cy="794398"/>
          </a:xfrm>
          <a:prstGeom prst="rect">
            <a:avLst/>
          </a:prstGeom>
          <a:noFill/>
        </p:spPr>
      </p:pic>
      <p:pic>
        <p:nvPicPr>
          <p:cNvPr id="2054" name="Picture 6" descr="C:\Users\HP\AppData\Local\Microsoft\Windows\Temporary Internet Files\Content.IE5\Q71VXM1T\db09ols-cfd7f6ae-4566-4b27-84f3-a753cb8953e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6104" y="4365104"/>
            <a:ext cx="1464992" cy="1077845"/>
          </a:xfrm>
          <a:prstGeom prst="rect">
            <a:avLst/>
          </a:prstGeom>
          <a:noFill/>
        </p:spPr>
      </p:pic>
      <p:pic>
        <p:nvPicPr>
          <p:cNvPr id="2056" name="Picture 8" descr="C:\Users\HP\AppData\Local\Microsoft\Windows\Temporary Internet Files\Content.IE5\D558TST4\isolated-peach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04256" y="4581128"/>
            <a:ext cx="1008112" cy="756084"/>
          </a:xfrm>
          <a:prstGeom prst="rect">
            <a:avLst/>
          </a:prstGeom>
          <a:noFill/>
        </p:spPr>
      </p:pic>
      <p:pic>
        <p:nvPicPr>
          <p:cNvPr id="47" name="Picture 5" descr="C:\Users\HP\AppData\Local\Microsoft\Windows\Temporary Internet Files\Content.IE5\VMRY78LF\lemon01-lg[2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12368" y="4581128"/>
            <a:ext cx="1054511" cy="794398"/>
          </a:xfrm>
          <a:prstGeom prst="rect">
            <a:avLst/>
          </a:prstGeom>
          <a:noFill/>
        </p:spPr>
      </p:pic>
      <p:pic>
        <p:nvPicPr>
          <p:cNvPr id="48" name="Picture 6" descr="C:\Users\HP\AppData\Local\Microsoft\Windows\Temporary Internet Files\Content.IE5\Q71VXM1T\db09ols-cfd7f6ae-4566-4b27-84f3-a753cb8953e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48472" y="4365104"/>
            <a:ext cx="1464992" cy="1077845"/>
          </a:xfrm>
          <a:prstGeom prst="rect">
            <a:avLst/>
          </a:prstGeom>
          <a:noFill/>
        </p:spPr>
      </p:pic>
      <p:pic>
        <p:nvPicPr>
          <p:cNvPr id="49" name="Picture 8" descr="C:\Users\HP\AppData\Local\Microsoft\Windows\Temporary Internet Files\Content.IE5\D558TST4\isolated-peach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4653136"/>
            <a:ext cx="1008112" cy="756084"/>
          </a:xfrm>
          <a:prstGeom prst="rect">
            <a:avLst/>
          </a:prstGeom>
          <a:noFill/>
        </p:spPr>
      </p:pic>
      <p:pic>
        <p:nvPicPr>
          <p:cNvPr id="50" name="Picture 5" descr="C:\Users\HP\AppData\Local\Microsoft\Windows\Temporary Internet Files\Content.IE5\VMRY78LF\lemon01-lg[2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653136"/>
            <a:ext cx="1054511" cy="794398"/>
          </a:xfrm>
          <a:prstGeom prst="rect">
            <a:avLst/>
          </a:prstGeom>
          <a:noFill/>
        </p:spPr>
      </p:pic>
      <p:pic>
        <p:nvPicPr>
          <p:cNvPr id="51" name="Picture 6" descr="C:\Users\HP\AppData\Local\Microsoft\Windows\Temporary Internet Files\Content.IE5\Q71VXM1T\db09ols-cfd7f6ae-4566-4b27-84f3-a753cb8953e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4365104"/>
            <a:ext cx="1464992" cy="1077845"/>
          </a:xfrm>
          <a:prstGeom prst="rect">
            <a:avLst/>
          </a:prstGeom>
          <a:noFill/>
        </p:spPr>
      </p:pic>
      <p:sp>
        <p:nvSpPr>
          <p:cNvPr id="52" name="51 Dikdörtgen"/>
          <p:cNvSpPr/>
          <p:nvPr/>
        </p:nvSpPr>
        <p:spPr>
          <a:xfrm>
            <a:off x="4319464" y="5158933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53" name="52 Dikdörtgen"/>
          <p:cNvSpPr/>
          <p:nvPr/>
        </p:nvSpPr>
        <p:spPr>
          <a:xfrm>
            <a:off x="6623720" y="5158933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5" grpId="0"/>
      <p:bldP spid="46" grpId="0"/>
      <p:bldP spid="52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51520" y="404664"/>
            <a:ext cx="87129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	Örüntülerde boş bırakılan yere </a:t>
            </a:r>
            <a:r>
              <a:rPr lang="tr-TR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gelmesi gereken şekli veya nesneyi bulunuz.</a:t>
            </a:r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</a:p>
        </p:txBody>
      </p:sp>
      <p:pic>
        <p:nvPicPr>
          <p:cNvPr id="3075" name="Picture 3" descr="C:\Users\HP\AppData\Local\Microsoft\Windows\Temporary Internet Files\Content.IE5\MLIYOAF4\mercedes_PNG187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1403648" cy="1052736"/>
          </a:xfrm>
          <a:prstGeom prst="rect">
            <a:avLst/>
          </a:prstGeom>
          <a:noFill/>
        </p:spPr>
      </p:pic>
      <p:pic>
        <p:nvPicPr>
          <p:cNvPr id="3076" name="Picture 4" descr="C:\Users\HP\AppData\Local\Microsoft\Windows\Temporary Internet Files\Content.IE5\UTLP2DYM\11-2-car-pictur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204864"/>
            <a:ext cx="1298873" cy="648072"/>
          </a:xfrm>
          <a:prstGeom prst="rect">
            <a:avLst/>
          </a:prstGeom>
          <a:noFill/>
        </p:spPr>
      </p:pic>
      <p:pic>
        <p:nvPicPr>
          <p:cNvPr id="3077" name="Picture 5" descr="C:\Users\HP\AppData\Local\Microsoft\Windows\Temporary Internet Files\Content.IE5\VMRY78LF\volkswagen_PNG1786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132856"/>
            <a:ext cx="1211627" cy="908720"/>
          </a:xfrm>
          <a:prstGeom prst="rect">
            <a:avLst/>
          </a:prstGeom>
          <a:noFill/>
        </p:spPr>
      </p:pic>
      <p:pic>
        <p:nvPicPr>
          <p:cNvPr id="32" name="Picture 3" descr="C:\Users\HP\AppData\Local\Microsoft\Windows\Temporary Internet Files\Content.IE5\MLIYOAF4\mercedes_PNG187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060848"/>
            <a:ext cx="1403648" cy="1052736"/>
          </a:xfrm>
          <a:prstGeom prst="rect">
            <a:avLst/>
          </a:prstGeom>
          <a:noFill/>
        </p:spPr>
      </p:pic>
      <p:pic>
        <p:nvPicPr>
          <p:cNvPr id="39" name="Picture 4" descr="C:\Users\HP\AppData\Local\Microsoft\Windows\Temporary Internet Files\Content.IE5\UTLP2DYM\11-2-car-pictur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276872"/>
            <a:ext cx="1298873" cy="648072"/>
          </a:xfrm>
          <a:prstGeom prst="rect">
            <a:avLst/>
          </a:prstGeom>
          <a:noFill/>
        </p:spPr>
      </p:pic>
      <p:pic>
        <p:nvPicPr>
          <p:cNvPr id="40" name="Picture 5" descr="C:\Users\HP\AppData\Local\Microsoft\Windows\Temporary Internet Files\Content.IE5\VMRY78LF\volkswagen_PNG1786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2204864"/>
            <a:ext cx="1211627" cy="908720"/>
          </a:xfrm>
          <a:prstGeom prst="rect">
            <a:avLst/>
          </a:prstGeom>
          <a:noFill/>
        </p:spPr>
      </p:pic>
      <p:sp>
        <p:nvSpPr>
          <p:cNvPr id="41" name="40 Dikdörtgen"/>
          <p:cNvSpPr/>
          <p:nvPr/>
        </p:nvSpPr>
        <p:spPr>
          <a:xfrm>
            <a:off x="4788024" y="2638653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42" name="41 Dikdörtgen"/>
          <p:cNvSpPr/>
          <p:nvPr/>
        </p:nvSpPr>
        <p:spPr>
          <a:xfrm>
            <a:off x="7631832" y="263691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pic>
        <p:nvPicPr>
          <p:cNvPr id="3078" name="Picture 6" descr="C:\Users\HP\AppData\Local\Microsoft\Windows\Temporary Internet Files\Content.IE5\VMRY78LF\toy_trike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4437112"/>
            <a:ext cx="1259632" cy="838195"/>
          </a:xfrm>
          <a:prstGeom prst="rect">
            <a:avLst/>
          </a:prstGeom>
          <a:noFill/>
        </p:spPr>
      </p:pic>
      <p:pic>
        <p:nvPicPr>
          <p:cNvPr id="3079" name="Picture 7" descr="C:\Users\HP\AppData\Local\Microsoft\Windows\Temporary Internet Files\Content.IE5\KWIHL7N2\football_PNG52781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4149080"/>
            <a:ext cx="1121602" cy="1077341"/>
          </a:xfrm>
          <a:prstGeom prst="rect">
            <a:avLst/>
          </a:prstGeom>
          <a:noFill/>
        </p:spPr>
      </p:pic>
      <p:pic>
        <p:nvPicPr>
          <p:cNvPr id="3080" name="Picture 8" descr="C:\Users\HP\AppData\Local\Microsoft\Windows\Temporary Internet Files\Content.IE5\XOY28T07\Baby-Stella-1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03909" y="4140772"/>
            <a:ext cx="1043955" cy="1088428"/>
          </a:xfrm>
          <a:prstGeom prst="rect">
            <a:avLst/>
          </a:prstGeom>
          <a:noFill/>
        </p:spPr>
      </p:pic>
      <p:pic>
        <p:nvPicPr>
          <p:cNvPr id="43" name="Picture 6" descr="C:\Users\HP\AppData\Local\Microsoft\Windows\Temporary Internet Files\Content.IE5\VMRY78LF\toy_trike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445420"/>
            <a:ext cx="1259632" cy="838195"/>
          </a:xfrm>
          <a:prstGeom prst="rect">
            <a:avLst/>
          </a:prstGeom>
          <a:noFill/>
        </p:spPr>
      </p:pic>
      <p:pic>
        <p:nvPicPr>
          <p:cNvPr id="44" name="Picture 7" descr="C:\Users\HP\AppData\Local\Microsoft\Windows\Temporary Internet Files\Content.IE5\KWIHL7N2\football_PNG52781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157388"/>
            <a:ext cx="1121602" cy="1077341"/>
          </a:xfrm>
          <a:prstGeom prst="rect">
            <a:avLst/>
          </a:prstGeom>
          <a:noFill/>
        </p:spPr>
      </p:pic>
      <p:pic>
        <p:nvPicPr>
          <p:cNvPr id="45" name="Picture 8" descr="C:\Users\HP\AppData\Local\Microsoft\Windows\Temporary Internet Files\Content.IE5\XOY28T07\Baby-Stella-1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44269" y="4149080"/>
            <a:ext cx="1043955" cy="1088428"/>
          </a:xfrm>
          <a:prstGeom prst="rect">
            <a:avLst/>
          </a:prstGeom>
          <a:noFill/>
        </p:spPr>
      </p:pic>
      <p:pic>
        <p:nvPicPr>
          <p:cNvPr id="46" name="Picture 6" descr="C:\Users\HP\AppData\Local\Microsoft\Windows\Temporary Internet Files\Content.IE5\VMRY78LF\toy_trike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437112"/>
            <a:ext cx="1259632" cy="838195"/>
          </a:xfrm>
          <a:prstGeom prst="rect">
            <a:avLst/>
          </a:prstGeom>
          <a:noFill/>
        </p:spPr>
      </p:pic>
      <p:pic>
        <p:nvPicPr>
          <p:cNvPr id="47" name="Picture 7" descr="C:\Users\HP\AppData\Local\Microsoft\Windows\Temporary Internet Files\Content.IE5\KWIHL7N2\football_PNG52781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12360" y="4149080"/>
            <a:ext cx="1121602" cy="1077341"/>
          </a:xfrm>
          <a:prstGeom prst="rect">
            <a:avLst/>
          </a:prstGeom>
          <a:noFill/>
        </p:spPr>
      </p:pic>
      <p:sp>
        <p:nvSpPr>
          <p:cNvPr id="48" name="47 Dikdörtgen"/>
          <p:cNvSpPr/>
          <p:nvPr/>
        </p:nvSpPr>
        <p:spPr>
          <a:xfrm>
            <a:off x="4427984" y="5013176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49" name="48 Dikdörtgen"/>
          <p:cNvSpPr/>
          <p:nvPr/>
        </p:nvSpPr>
        <p:spPr>
          <a:xfrm>
            <a:off x="6695728" y="5013176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50" name="49 Dikdörtgen"/>
          <p:cNvSpPr/>
          <p:nvPr/>
        </p:nvSpPr>
        <p:spPr>
          <a:xfrm>
            <a:off x="7919864" y="5013176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1" grpId="0"/>
      <p:bldP spid="42" grpId="0"/>
      <p:bldP spid="48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51520" y="404664"/>
            <a:ext cx="87129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	Örüntülerde boş bırakılan yere </a:t>
            </a:r>
            <a:r>
              <a:rPr lang="tr-TR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gelmesi gereken şekli veya nesneyi bulunuz.</a:t>
            </a:r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</a:p>
        </p:txBody>
      </p:sp>
      <p:sp>
        <p:nvSpPr>
          <p:cNvPr id="11" name="10 Dikdörtgen"/>
          <p:cNvSpPr/>
          <p:nvPr/>
        </p:nvSpPr>
        <p:spPr>
          <a:xfrm>
            <a:off x="5940152" y="3212976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pic>
        <p:nvPicPr>
          <p:cNvPr id="4099" name="Picture 3" descr="C:\Users\HP\AppData\Local\Microsoft\Windows\Temporary Internet Files\Content.IE5\D558TST4\tree_PNG9269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637574" cy="1174319"/>
          </a:xfrm>
          <a:prstGeom prst="rect">
            <a:avLst/>
          </a:prstGeom>
          <a:noFill/>
        </p:spPr>
      </p:pic>
      <p:pic>
        <p:nvPicPr>
          <p:cNvPr id="4100" name="Picture 4" descr="C:\Users\HP\AppData\Local\Microsoft\Windows\Temporary Internet Files\Content.IE5\Q71VXM1T\carrot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76872"/>
            <a:ext cx="695325" cy="1314450"/>
          </a:xfrm>
          <a:prstGeom prst="rect">
            <a:avLst/>
          </a:prstGeom>
          <a:noFill/>
        </p:spPr>
      </p:pic>
      <p:pic>
        <p:nvPicPr>
          <p:cNvPr id="23" name="Picture 3" descr="C:\Users\HP\AppData\Local\Microsoft\Windows\Temporary Internet Files\Content.IE5\D558TST4\tree_PNG9269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26689"/>
            <a:ext cx="637574" cy="1174319"/>
          </a:xfrm>
          <a:prstGeom prst="rect">
            <a:avLst/>
          </a:prstGeom>
          <a:noFill/>
        </p:spPr>
      </p:pic>
      <p:pic>
        <p:nvPicPr>
          <p:cNvPr id="24" name="Picture 4" descr="C:\Users\HP\AppData\Local\Microsoft\Windows\Temporary Internet Files\Content.IE5\Q71VXM1T\carrot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276872"/>
            <a:ext cx="695325" cy="1314450"/>
          </a:xfrm>
          <a:prstGeom prst="rect">
            <a:avLst/>
          </a:prstGeom>
          <a:noFill/>
        </p:spPr>
      </p:pic>
      <p:pic>
        <p:nvPicPr>
          <p:cNvPr id="25" name="Picture 4" descr="C:\Users\HP\AppData\Local\Microsoft\Windows\Temporary Internet Files\Content.IE5\Q71VXM1T\carrot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276872"/>
            <a:ext cx="695325" cy="1314450"/>
          </a:xfrm>
          <a:prstGeom prst="rect">
            <a:avLst/>
          </a:prstGeom>
          <a:noFill/>
        </p:spPr>
      </p:pic>
      <p:pic>
        <p:nvPicPr>
          <p:cNvPr id="30" name="Picture 3" descr="C:\Users\HP\AppData\Local\Microsoft\Windows\Temporary Internet Files\Content.IE5\D558TST4\tree_PNG9269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9173" y="2348880"/>
            <a:ext cx="637574" cy="1174319"/>
          </a:xfrm>
          <a:prstGeom prst="rect">
            <a:avLst/>
          </a:prstGeom>
          <a:noFill/>
        </p:spPr>
      </p:pic>
      <p:pic>
        <p:nvPicPr>
          <p:cNvPr id="31" name="Picture 4" descr="C:\Users\HP\AppData\Local\Microsoft\Windows\Temporary Internet Files\Content.IE5\Q71VXM1T\carrot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325" y="2276872"/>
            <a:ext cx="695325" cy="1314450"/>
          </a:xfrm>
          <a:prstGeom prst="rect">
            <a:avLst/>
          </a:prstGeom>
          <a:noFill/>
        </p:spPr>
      </p:pic>
      <p:pic>
        <p:nvPicPr>
          <p:cNvPr id="32" name="Picture 3" descr="C:\Users\HP\AppData\Local\Microsoft\Windows\Temporary Internet Files\Content.IE5\D558TST4\tree_PNG9269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7245" y="2326689"/>
            <a:ext cx="637574" cy="1174319"/>
          </a:xfrm>
          <a:prstGeom prst="rect">
            <a:avLst/>
          </a:prstGeom>
          <a:noFill/>
        </p:spPr>
      </p:pic>
      <p:pic>
        <p:nvPicPr>
          <p:cNvPr id="33" name="Picture 4" descr="C:\Users\HP\AppData\Local\Microsoft\Windows\Temporary Internet Files\Content.IE5\Q71VXM1T\carrot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9413" y="2276872"/>
            <a:ext cx="695325" cy="1314450"/>
          </a:xfrm>
          <a:prstGeom prst="rect">
            <a:avLst/>
          </a:prstGeom>
          <a:noFill/>
        </p:spPr>
      </p:pic>
      <p:pic>
        <p:nvPicPr>
          <p:cNvPr id="34" name="Picture 4" descr="C:\Users\HP\AppData\Local\Microsoft\Windows\Temporary Internet Files\Content.IE5\Q71VXM1T\carrot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1501" y="2276872"/>
            <a:ext cx="695325" cy="1314450"/>
          </a:xfrm>
          <a:prstGeom prst="rect">
            <a:avLst/>
          </a:prstGeom>
          <a:noFill/>
        </p:spPr>
      </p:pic>
      <p:pic>
        <p:nvPicPr>
          <p:cNvPr id="35" name="Picture 3" descr="C:\Users\HP\AppData\Local\Microsoft\Windows\Temporary Internet Files\Content.IE5\D558TST4\tree_PNG9269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2348880"/>
            <a:ext cx="637574" cy="1174319"/>
          </a:xfrm>
          <a:prstGeom prst="rect">
            <a:avLst/>
          </a:prstGeom>
          <a:noFill/>
        </p:spPr>
      </p:pic>
      <p:pic>
        <p:nvPicPr>
          <p:cNvPr id="36" name="Picture 3" descr="C:\Users\HP\AppData\Local\Microsoft\Windows\Temporary Internet Files\Content.IE5\D558TST4\tree_PNG9269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2326689"/>
            <a:ext cx="637574" cy="1174319"/>
          </a:xfrm>
          <a:prstGeom prst="rect">
            <a:avLst/>
          </a:prstGeom>
          <a:noFill/>
        </p:spPr>
      </p:pic>
      <p:sp>
        <p:nvSpPr>
          <p:cNvPr id="37" name="36 Dikdörtgen"/>
          <p:cNvSpPr/>
          <p:nvPr/>
        </p:nvSpPr>
        <p:spPr>
          <a:xfrm>
            <a:off x="4319464" y="3214717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38" name="37 Dikdörtgen"/>
          <p:cNvSpPr/>
          <p:nvPr/>
        </p:nvSpPr>
        <p:spPr>
          <a:xfrm>
            <a:off x="7956376" y="3214717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pic>
        <p:nvPicPr>
          <p:cNvPr id="4101" name="Picture 5" descr="C:\Users\HP\AppData\Local\Microsoft\Windows\Temporary Internet Files\Content.IE5\Q71VXM1T\A-Alphabet-PNG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437112"/>
            <a:ext cx="666116" cy="686717"/>
          </a:xfrm>
          <a:prstGeom prst="rect">
            <a:avLst/>
          </a:prstGeom>
          <a:noFill/>
        </p:spPr>
      </p:pic>
      <p:pic>
        <p:nvPicPr>
          <p:cNvPr id="4102" name="Picture 6" descr="C:\Users\HP\AppData\Local\Microsoft\Windows\Temporary Internet Files\Content.IE5\EKANENRV\letter_b_PNG2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437112"/>
            <a:ext cx="633204" cy="680864"/>
          </a:xfrm>
          <a:prstGeom prst="rect">
            <a:avLst/>
          </a:prstGeom>
          <a:noFill/>
        </p:spPr>
      </p:pic>
      <p:pic>
        <p:nvPicPr>
          <p:cNvPr id="4103" name="Picture 7" descr="C:\Users\HP\AppData\Local\Microsoft\Windows\Temporary Internet Files\Content.IE5\66MT16E8\alphabet-150811_960_72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4437112"/>
            <a:ext cx="605061" cy="695917"/>
          </a:xfrm>
          <a:prstGeom prst="rect">
            <a:avLst/>
          </a:prstGeom>
          <a:noFill/>
        </p:spPr>
      </p:pic>
      <p:pic>
        <p:nvPicPr>
          <p:cNvPr id="42" name="Picture 5" descr="C:\Users\HP\AppData\Local\Microsoft\Windows\Temporary Internet Files\Content.IE5\Q71VXM1T\A-Alphabet-PNG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437112"/>
            <a:ext cx="666116" cy="686717"/>
          </a:xfrm>
          <a:prstGeom prst="rect">
            <a:avLst/>
          </a:prstGeom>
          <a:noFill/>
        </p:spPr>
      </p:pic>
      <p:pic>
        <p:nvPicPr>
          <p:cNvPr id="43" name="Picture 6" descr="C:\Users\HP\AppData\Local\Microsoft\Windows\Temporary Internet Files\Content.IE5\EKANENRV\letter_b_PNG2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4437112"/>
            <a:ext cx="633204" cy="680864"/>
          </a:xfrm>
          <a:prstGeom prst="rect">
            <a:avLst/>
          </a:prstGeom>
          <a:noFill/>
        </p:spPr>
      </p:pic>
      <p:pic>
        <p:nvPicPr>
          <p:cNvPr id="44" name="Picture 7" descr="C:\Users\HP\AppData\Local\Microsoft\Windows\Temporary Internet Files\Content.IE5\66MT16E8\alphabet-150811_960_72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4437112"/>
            <a:ext cx="605061" cy="695917"/>
          </a:xfrm>
          <a:prstGeom prst="rect">
            <a:avLst/>
          </a:prstGeom>
          <a:noFill/>
        </p:spPr>
      </p:pic>
      <p:pic>
        <p:nvPicPr>
          <p:cNvPr id="45" name="Picture 5" descr="C:\Users\HP\AppData\Local\Microsoft\Windows\Temporary Internet Files\Content.IE5\Q71VXM1T\A-Alphabet-PNG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437112"/>
            <a:ext cx="666116" cy="686717"/>
          </a:xfrm>
          <a:prstGeom prst="rect">
            <a:avLst/>
          </a:prstGeom>
          <a:noFill/>
        </p:spPr>
      </p:pic>
      <p:pic>
        <p:nvPicPr>
          <p:cNvPr id="46" name="Picture 6" descr="C:\Users\HP\AppData\Local\Microsoft\Windows\Temporary Internet Files\Content.IE5\EKANENRV\letter_b_PNG2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437112"/>
            <a:ext cx="633204" cy="680864"/>
          </a:xfrm>
          <a:prstGeom prst="rect">
            <a:avLst/>
          </a:prstGeom>
          <a:noFill/>
        </p:spPr>
      </p:pic>
      <p:pic>
        <p:nvPicPr>
          <p:cNvPr id="47" name="Picture 7" descr="C:\Users\HP\AppData\Local\Microsoft\Windows\Temporary Internet Files\Content.IE5\66MT16E8\alphabet-150811_960_72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437112"/>
            <a:ext cx="605061" cy="695917"/>
          </a:xfrm>
          <a:prstGeom prst="rect">
            <a:avLst/>
          </a:prstGeom>
          <a:noFill/>
        </p:spPr>
      </p:pic>
      <p:pic>
        <p:nvPicPr>
          <p:cNvPr id="48" name="Picture 5" descr="C:\Users\HP\AppData\Local\Microsoft\Windows\Temporary Internet Files\Content.IE5\Q71VXM1T\A-Alphabet-PNG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437112"/>
            <a:ext cx="666116" cy="686717"/>
          </a:xfrm>
          <a:prstGeom prst="rect">
            <a:avLst/>
          </a:prstGeom>
          <a:noFill/>
        </p:spPr>
      </p:pic>
      <p:pic>
        <p:nvPicPr>
          <p:cNvPr id="49" name="Picture 6" descr="C:\Users\HP\AppData\Local\Microsoft\Windows\Temporary Internet Files\Content.IE5\EKANENRV\letter_b_PNG2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4437112"/>
            <a:ext cx="633204" cy="680864"/>
          </a:xfrm>
          <a:prstGeom prst="rect">
            <a:avLst/>
          </a:prstGeom>
          <a:noFill/>
        </p:spPr>
      </p:pic>
      <p:pic>
        <p:nvPicPr>
          <p:cNvPr id="50" name="Picture 7" descr="C:\Users\HP\AppData\Local\Microsoft\Windows\Temporary Internet Files\Content.IE5\66MT16E8\alphabet-150811_960_72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424" y="4437112"/>
            <a:ext cx="605061" cy="695917"/>
          </a:xfrm>
          <a:prstGeom prst="rect">
            <a:avLst/>
          </a:prstGeom>
          <a:noFill/>
        </p:spPr>
      </p:pic>
      <p:sp>
        <p:nvSpPr>
          <p:cNvPr id="51" name="50 Dikdörtgen"/>
          <p:cNvSpPr/>
          <p:nvPr/>
        </p:nvSpPr>
        <p:spPr>
          <a:xfrm>
            <a:off x="2159224" y="479715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52" name="51 Dikdörtgen"/>
          <p:cNvSpPr/>
          <p:nvPr/>
        </p:nvSpPr>
        <p:spPr>
          <a:xfrm>
            <a:off x="3671392" y="479715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53" name="52 Dikdörtgen"/>
          <p:cNvSpPr/>
          <p:nvPr/>
        </p:nvSpPr>
        <p:spPr>
          <a:xfrm>
            <a:off x="5183560" y="479715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54" name="53 Dikdörtgen"/>
          <p:cNvSpPr/>
          <p:nvPr/>
        </p:nvSpPr>
        <p:spPr>
          <a:xfrm>
            <a:off x="6623720" y="479715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55" name="54 Dikdörtgen"/>
          <p:cNvSpPr/>
          <p:nvPr/>
        </p:nvSpPr>
        <p:spPr>
          <a:xfrm>
            <a:off x="8100392" y="479715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37" grpId="0"/>
      <p:bldP spid="38" grpId="0"/>
      <p:bldP spid="51" grpId="0"/>
      <p:bldP spid="52" grpId="0"/>
      <p:bldP spid="53" grpId="0"/>
      <p:bldP spid="54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51520" y="404664"/>
            <a:ext cx="87129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	Örüntülerde boş bırakılan yere </a:t>
            </a:r>
            <a:r>
              <a:rPr lang="tr-TR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gelmesi gereken şekli veya nesneyi bulunuz.</a:t>
            </a:r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</a:p>
        </p:txBody>
      </p:sp>
      <p:sp>
        <p:nvSpPr>
          <p:cNvPr id="11" name="10 Dikdörtgen"/>
          <p:cNvSpPr/>
          <p:nvPr/>
        </p:nvSpPr>
        <p:spPr>
          <a:xfrm>
            <a:off x="3995936" y="3501008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pic>
        <p:nvPicPr>
          <p:cNvPr id="5122" name="Picture 2" descr="C:\Users\HP\AppData\Local\Microsoft\Windows\Temporary Internet Files\Content.IE5\3EZIJDCG\Barbie_ Escuela de princesas 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420888"/>
            <a:ext cx="648071" cy="1378874"/>
          </a:xfrm>
          <a:prstGeom prst="rect">
            <a:avLst/>
          </a:prstGeom>
          <a:noFill/>
        </p:spPr>
      </p:pic>
      <p:pic>
        <p:nvPicPr>
          <p:cNvPr id="5123" name="Picture 3" descr="C:\Users\HP\AppData\Local\Microsoft\Windows\Temporary Internet Files\Content.IE5\MLIYOAF4\33514-4-spiderman-comic-clipart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20888"/>
            <a:ext cx="1068348" cy="1419625"/>
          </a:xfrm>
          <a:prstGeom prst="rect">
            <a:avLst/>
          </a:prstGeom>
          <a:noFill/>
        </p:spPr>
      </p:pic>
      <p:pic>
        <p:nvPicPr>
          <p:cNvPr id="5124" name="Picture 4" descr="C:\Users\HP\AppData\Local\Microsoft\Windows\Temporary Internet Files\Content.IE5\66MT16E8\Classic_bugsbunny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2353586"/>
            <a:ext cx="855485" cy="1507462"/>
          </a:xfrm>
          <a:prstGeom prst="rect">
            <a:avLst/>
          </a:prstGeom>
          <a:noFill/>
        </p:spPr>
      </p:pic>
      <p:pic>
        <p:nvPicPr>
          <p:cNvPr id="5125" name="Picture 5" descr="C:\Users\HP\AppData\Local\Microsoft\Windows\Temporary Internet Files\Content.IE5\3EZIJDCG\70529-and-masha-dress-bear-the-with-transparent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2420888"/>
            <a:ext cx="871669" cy="1426160"/>
          </a:xfrm>
          <a:prstGeom prst="rect">
            <a:avLst/>
          </a:prstGeom>
          <a:noFill/>
        </p:spPr>
      </p:pic>
      <p:pic>
        <p:nvPicPr>
          <p:cNvPr id="24" name="Picture 2" descr="C:\Users\HP\AppData\Local\Microsoft\Windows\Temporary Internet Files\Content.IE5\3EZIJDCG\Barbie_ Escuela de princesas 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416182"/>
            <a:ext cx="648071" cy="1378874"/>
          </a:xfrm>
          <a:prstGeom prst="rect">
            <a:avLst/>
          </a:prstGeom>
          <a:noFill/>
        </p:spPr>
      </p:pic>
      <p:pic>
        <p:nvPicPr>
          <p:cNvPr id="25" name="Picture 3" descr="C:\Users\HP\AppData\Local\Microsoft\Windows\Temporary Internet Files\Content.IE5\MLIYOAF4\33514-4-spiderman-comic-clipart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416182"/>
            <a:ext cx="1068348" cy="1419625"/>
          </a:xfrm>
          <a:prstGeom prst="rect">
            <a:avLst/>
          </a:prstGeom>
          <a:noFill/>
        </p:spPr>
      </p:pic>
      <p:pic>
        <p:nvPicPr>
          <p:cNvPr id="26" name="Picture 4" descr="C:\Users\HP\AppData\Local\Microsoft\Windows\Temporary Internet Files\Content.IE5\66MT16E8\Classic_bugsbunny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348880"/>
            <a:ext cx="855485" cy="1507462"/>
          </a:xfrm>
          <a:prstGeom prst="rect">
            <a:avLst/>
          </a:prstGeom>
          <a:noFill/>
        </p:spPr>
      </p:pic>
      <p:pic>
        <p:nvPicPr>
          <p:cNvPr id="27" name="Picture 5" descr="C:\Users\HP\AppData\Local\Microsoft\Windows\Temporary Internet Files\Content.IE5\3EZIJDCG\70529-and-masha-dress-bear-the-with-transparent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420888"/>
            <a:ext cx="871669" cy="1426160"/>
          </a:xfrm>
          <a:prstGeom prst="rect">
            <a:avLst/>
          </a:prstGeom>
          <a:noFill/>
        </p:spPr>
      </p:pic>
      <p:pic>
        <p:nvPicPr>
          <p:cNvPr id="28" name="Picture 2" descr="C:\Users\HP\AppData\Local\Microsoft\Windows\Temporary Internet Files\Content.IE5\3EZIJDCG\Barbie_ Escuela de princesas 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416182"/>
            <a:ext cx="648071" cy="1378874"/>
          </a:xfrm>
          <a:prstGeom prst="rect">
            <a:avLst/>
          </a:prstGeom>
          <a:noFill/>
        </p:spPr>
      </p:pic>
      <p:pic>
        <p:nvPicPr>
          <p:cNvPr id="29" name="Picture 3" descr="C:\Users\HP\AppData\Local\Microsoft\Windows\Temporary Internet Files\Content.IE5\MLIYOAF4\33514-4-spiderman-comic-clipart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2416182"/>
            <a:ext cx="1068348" cy="1419625"/>
          </a:xfrm>
          <a:prstGeom prst="rect">
            <a:avLst/>
          </a:prstGeom>
          <a:noFill/>
        </p:spPr>
      </p:pic>
      <p:pic>
        <p:nvPicPr>
          <p:cNvPr id="30" name="Picture 4" descr="C:\Users\HP\AppData\Local\Microsoft\Windows\Temporary Internet Files\Content.IE5\66MT16E8\Classic_bugsbunny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2348880"/>
            <a:ext cx="855485" cy="1507462"/>
          </a:xfrm>
          <a:prstGeom prst="rect">
            <a:avLst/>
          </a:prstGeom>
          <a:noFill/>
        </p:spPr>
      </p:pic>
      <p:sp>
        <p:nvSpPr>
          <p:cNvPr id="32" name="31 Dikdörtgen"/>
          <p:cNvSpPr/>
          <p:nvPr/>
        </p:nvSpPr>
        <p:spPr>
          <a:xfrm>
            <a:off x="5687616" y="3501008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33" name="32 Dikdörtgen"/>
          <p:cNvSpPr/>
          <p:nvPr/>
        </p:nvSpPr>
        <p:spPr>
          <a:xfrm>
            <a:off x="7199784" y="3501008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pic>
        <p:nvPicPr>
          <p:cNvPr id="5126" name="Picture 6" descr="C:\Users\HP\AppData\Local\Microsoft\Windows\Temporary Internet Files\Content.IE5\EKANENRV\number1_PNG14870[1].png"/>
          <p:cNvPicPr>
            <a:picLocks noChangeAspect="1" noChangeArrowheads="1"/>
          </p:cNvPicPr>
          <p:nvPr/>
        </p:nvPicPr>
        <p:blipFill>
          <a:blip r:embed="rId6" cstate="print"/>
          <a:srcRect l="30781" r="36898"/>
          <a:stretch>
            <a:fillRect/>
          </a:stretch>
        </p:blipFill>
        <p:spPr bwMode="auto">
          <a:xfrm>
            <a:off x="179512" y="4365104"/>
            <a:ext cx="576064" cy="1203089"/>
          </a:xfrm>
          <a:prstGeom prst="rect">
            <a:avLst/>
          </a:prstGeom>
          <a:noFill/>
        </p:spPr>
      </p:pic>
      <p:pic>
        <p:nvPicPr>
          <p:cNvPr id="5127" name="Picture 7" descr="C:\Users\HP\AppData\Local\Microsoft\Windows\Temporary Internet Files\Content.IE5\EKANENRV\2_red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0057" y="4581128"/>
            <a:ext cx="729615" cy="792088"/>
          </a:xfrm>
          <a:prstGeom prst="rect">
            <a:avLst/>
          </a:prstGeom>
          <a:noFill/>
        </p:spPr>
      </p:pic>
      <p:pic>
        <p:nvPicPr>
          <p:cNvPr id="5128" name="Picture 8" descr="C:\Users\HP\AppData\Local\Microsoft\Windows\Temporary Internet Files\Content.IE5\D558TST4\number3_PNG1497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4509120"/>
            <a:ext cx="654199" cy="950676"/>
          </a:xfrm>
          <a:prstGeom prst="rect">
            <a:avLst/>
          </a:prstGeom>
          <a:noFill/>
        </p:spPr>
      </p:pic>
      <p:pic>
        <p:nvPicPr>
          <p:cNvPr id="5129" name="Picture 9" descr="C:\Users\HP\AppData\Local\Microsoft\Windows\Temporary Internet Files\Content.IE5\UTLP2DYM\glossy_numbers___four_by_mondspeer-d83uoqz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4509120"/>
            <a:ext cx="1024508" cy="1024508"/>
          </a:xfrm>
          <a:prstGeom prst="rect">
            <a:avLst/>
          </a:prstGeom>
          <a:noFill/>
        </p:spPr>
      </p:pic>
      <p:pic>
        <p:nvPicPr>
          <p:cNvPr id="41" name="Picture 6" descr="C:\Users\HP\AppData\Local\Microsoft\Windows\Temporary Internet Files\Content.IE5\EKANENRV\number1_PNG14870[1].png"/>
          <p:cNvPicPr>
            <a:picLocks noChangeAspect="1" noChangeArrowheads="1"/>
          </p:cNvPicPr>
          <p:nvPr/>
        </p:nvPicPr>
        <p:blipFill>
          <a:blip r:embed="rId6" cstate="print"/>
          <a:srcRect l="30781" r="36898"/>
          <a:stretch>
            <a:fillRect/>
          </a:stretch>
        </p:blipFill>
        <p:spPr bwMode="auto">
          <a:xfrm>
            <a:off x="3059832" y="4365104"/>
            <a:ext cx="576064" cy="1203089"/>
          </a:xfrm>
          <a:prstGeom prst="rect">
            <a:avLst/>
          </a:prstGeom>
          <a:noFill/>
        </p:spPr>
      </p:pic>
      <p:pic>
        <p:nvPicPr>
          <p:cNvPr id="42" name="Picture 7" descr="C:\Users\HP\AppData\Local\Microsoft\Windows\Temporary Internet Files\Content.IE5\EKANENRV\2_red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0377" y="4581128"/>
            <a:ext cx="729615" cy="792088"/>
          </a:xfrm>
          <a:prstGeom prst="rect">
            <a:avLst/>
          </a:prstGeom>
          <a:noFill/>
        </p:spPr>
      </p:pic>
      <p:pic>
        <p:nvPicPr>
          <p:cNvPr id="43" name="Picture 8" descr="C:\Users\HP\AppData\Local\Microsoft\Windows\Temporary Internet Files\Content.IE5\D558TST4\number3_PNG1497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4509120"/>
            <a:ext cx="654199" cy="950676"/>
          </a:xfrm>
          <a:prstGeom prst="rect">
            <a:avLst/>
          </a:prstGeom>
          <a:noFill/>
        </p:spPr>
      </p:pic>
      <p:pic>
        <p:nvPicPr>
          <p:cNvPr id="44" name="Picture 9" descr="C:\Users\HP\AppData\Local\Microsoft\Windows\Temporary Internet Files\Content.IE5\UTLP2DYM\glossy_numbers___four_by_mondspeer-d83uoqz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8064" y="4509120"/>
            <a:ext cx="1024508" cy="1024508"/>
          </a:xfrm>
          <a:prstGeom prst="rect">
            <a:avLst/>
          </a:prstGeom>
          <a:noFill/>
        </p:spPr>
      </p:pic>
      <p:pic>
        <p:nvPicPr>
          <p:cNvPr id="45" name="Picture 6" descr="C:\Users\HP\AppData\Local\Microsoft\Windows\Temporary Internet Files\Content.IE5\EKANENRV\number1_PNG14870[1].png"/>
          <p:cNvPicPr>
            <a:picLocks noChangeAspect="1" noChangeArrowheads="1"/>
          </p:cNvPicPr>
          <p:nvPr/>
        </p:nvPicPr>
        <p:blipFill>
          <a:blip r:embed="rId6" cstate="print"/>
          <a:srcRect l="30781" r="36898"/>
          <a:stretch>
            <a:fillRect/>
          </a:stretch>
        </p:blipFill>
        <p:spPr bwMode="auto">
          <a:xfrm>
            <a:off x="6031260" y="4437112"/>
            <a:ext cx="576064" cy="1203089"/>
          </a:xfrm>
          <a:prstGeom prst="rect">
            <a:avLst/>
          </a:prstGeom>
          <a:noFill/>
        </p:spPr>
      </p:pic>
      <p:pic>
        <p:nvPicPr>
          <p:cNvPr id="46" name="Picture 7" descr="C:\Users\HP\AppData\Local\Microsoft\Windows\Temporary Internet Files\Content.IE5\EKANENRV\2_red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41805" y="4653136"/>
            <a:ext cx="729615" cy="792088"/>
          </a:xfrm>
          <a:prstGeom prst="rect">
            <a:avLst/>
          </a:prstGeom>
          <a:noFill/>
        </p:spPr>
      </p:pic>
      <p:pic>
        <p:nvPicPr>
          <p:cNvPr id="47" name="Picture 8" descr="C:\Users\HP\AppData\Local\Microsoft\Windows\Temporary Internet Files\Content.IE5\D558TST4\number3_PNG1497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43428" y="4581128"/>
            <a:ext cx="654199" cy="950676"/>
          </a:xfrm>
          <a:prstGeom prst="rect">
            <a:avLst/>
          </a:prstGeom>
          <a:noFill/>
        </p:spPr>
      </p:pic>
      <p:pic>
        <p:nvPicPr>
          <p:cNvPr id="48" name="Picture 9" descr="C:\Users\HP\AppData\Local\Microsoft\Windows\Temporary Internet Files\Content.IE5\UTLP2DYM\glossy_numbers___four_by_mondspeer-d83uoqz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19492" y="4581128"/>
            <a:ext cx="1024508" cy="1024508"/>
          </a:xfrm>
          <a:prstGeom prst="rect">
            <a:avLst/>
          </a:prstGeom>
          <a:noFill/>
        </p:spPr>
      </p:pic>
      <p:sp>
        <p:nvSpPr>
          <p:cNvPr id="49" name="48 Dikdörtgen"/>
          <p:cNvSpPr/>
          <p:nvPr/>
        </p:nvSpPr>
        <p:spPr>
          <a:xfrm>
            <a:off x="2879304" y="515719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50" name="49 Dikdörtgen"/>
          <p:cNvSpPr/>
          <p:nvPr/>
        </p:nvSpPr>
        <p:spPr>
          <a:xfrm>
            <a:off x="4319464" y="515719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51" name="50 Dikdörtgen"/>
          <p:cNvSpPr/>
          <p:nvPr/>
        </p:nvSpPr>
        <p:spPr>
          <a:xfrm>
            <a:off x="6479704" y="515719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52" name="51 Dikdörtgen"/>
          <p:cNvSpPr/>
          <p:nvPr/>
        </p:nvSpPr>
        <p:spPr>
          <a:xfrm>
            <a:off x="8063880" y="5157192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32" grpId="0"/>
      <p:bldP spid="33" grpId="0"/>
      <p:bldP spid="49" grpId="0"/>
      <p:bldP spid="50" grpId="0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51520" y="404664"/>
            <a:ext cx="87129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	Örüntülerde boş bırakılan yere </a:t>
            </a:r>
            <a:r>
              <a:rPr lang="tr-TR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gelmesi gereken şekli veya nesneyi bulunuz.</a:t>
            </a:r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</a:p>
        </p:txBody>
      </p:sp>
      <p:pic>
        <p:nvPicPr>
          <p:cNvPr id="6146" name="Picture 2" descr="C:\Users\HP\AppData\Local\Microsoft\Windows\Temporary Internet Files\Content.IE5\COV3AFNT\48898-5-modern-plane-free-photo-pn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1187624" cy="720650"/>
          </a:xfrm>
          <a:prstGeom prst="rect">
            <a:avLst/>
          </a:prstGeom>
          <a:noFill/>
        </p:spPr>
      </p:pic>
      <p:pic>
        <p:nvPicPr>
          <p:cNvPr id="6147" name="Picture 3" descr="C:\Users\HP\AppData\Local\Microsoft\Windows\Temporary Internet Files\Content.IE5\B30HPVC2\helicopter_PNG80004[1].png"/>
          <p:cNvPicPr>
            <a:picLocks noChangeAspect="1" noChangeArrowheads="1"/>
          </p:cNvPicPr>
          <p:nvPr/>
        </p:nvPicPr>
        <p:blipFill>
          <a:blip r:embed="rId3" cstate="print"/>
          <a:srcRect l="23786" r="9182"/>
          <a:stretch>
            <a:fillRect/>
          </a:stretch>
        </p:blipFill>
        <p:spPr bwMode="auto">
          <a:xfrm>
            <a:off x="1403648" y="2132856"/>
            <a:ext cx="1277387" cy="751487"/>
          </a:xfrm>
          <a:prstGeom prst="rect">
            <a:avLst/>
          </a:prstGeom>
          <a:noFill/>
        </p:spPr>
      </p:pic>
      <p:pic>
        <p:nvPicPr>
          <p:cNvPr id="6148" name="Picture 4" descr="C:\Users\HP\AppData\Local\Microsoft\Windows\Temporary Internet Files\Content.IE5\XOY28T07\air_balloon_PNG1940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844824"/>
            <a:ext cx="936748" cy="1124744"/>
          </a:xfrm>
          <a:prstGeom prst="rect">
            <a:avLst/>
          </a:prstGeom>
          <a:noFill/>
        </p:spPr>
      </p:pic>
      <p:pic>
        <p:nvPicPr>
          <p:cNvPr id="8" name="Picture 2" descr="C:\Users\HP\AppData\Local\Microsoft\Windows\Temporary Internet Files\Content.IE5\COV3AFNT\48898-5-modern-plane-free-photo-pn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060848"/>
            <a:ext cx="1187624" cy="720650"/>
          </a:xfrm>
          <a:prstGeom prst="rect">
            <a:avLst/>
          </a:prstGeom>
          <a:noFill/>
        </p:spPr>
      </p:pic>
      <p:pic>
        <p:nvPicPr>
          <p:cNvPr id="9" name="Picture 3" descr="C:\Users\HP\AppData\Local\Microsoft\Windows\Temporary Internet Files\Content.IE5\B30HPVC2\helicopter_PNG80004[1].png"/>
          <p:cNvPicPr>
            <a:picLocks noChangeAspect="1" noChangeArrowheads="1"/>
          </p:cNvPicPr>
          <p:nvPr/>
        </p:nvPicPr>
        <p:blipFill>
          <a:blip r:embed="rId3" cstate="print"/>
          <a:srcRect l="23786" r="9182"/>
          <a:stretch>
            <a:fillRect/>
          </a:stretch>
        </p:blipFill>
        <p:spPr bwMode="auto">
          <a:xfrm>
            <a:off x="4860032" y="2132856"/>
            <a:ext cx="1277387" cy="751487"/>
          </a:xfrm>
          <a:prstGeom prst="rect">
            <a:avLst/>
          </a:prstGeom>
          <a:noFill/>
        </p:spPr>
      </p:pic>
      <p:pic>
        <p:nvPicPr>
          <p:cNvPr id="10" name="Picture 4" descr="C:\Users\HP\AppData\Local\Microsoft\Windows\Temporary Internet Files\Content.IE5\XOY28T07\air_balloon_PNG1940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844824"/>
            <a:ext cx="936748" cy="1124744"/>
          </a:xfrm>
          <a:prstGeom prst="rect">
            <a:avLst/>
          </a:prstGeom>
          <a:noFill/>
        </p:spPr>
      </p:pic>
      <p:pic>
        <p:nvPicPr>
          <p:cNvPr id="11" name="Picture 2" descr="C:\Users\HP\AppData\Local\Microsoft\Windows\Temporary Internet Files\Content.IE5\COV3AFNT\48898-5-modern-plane-free-photo-pn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060848"/>
            <a:ext cx="1187624" cy="720650"/>
          </a:xfrm>
          <a:prstGeom prst="rect">
            <a:avLst/>
          </a:prstGeom>
          <a:noFill/>
        </p:spPr>
      </p:pic>
      <p:sp>
        <p:nvSpPr>
          <p:cNvPr id="14" name="13 Dikdörtgen"/>
          <p:cNvSpPr/>
          <p:nvPr/>
        </p:nvSpPr>
        <p:spPr>
          <a:xfrm>
            <a:off x="3635896" y="2566645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6047656" y="2564904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pic>
        <p:nvPicPr>
          <p:cNvPr id="6149" name="Picture 5" descr="C:\Users\HP\AppData\Local\Microsoft\Windows\Temporary Internet Files\Content.IE5\UTLP2DYM\red-41503_960_72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6624" y="4149080"/>
            <a:ext cx="684976" cy="648072"/>
          </a:xfrm>
          <a:prstGeom prst="rect">
            <a:avLst/>
          </a:prstGeom>
          <a:noFill/>
        </p:spPr>
      </p:pic>
      <p:pic>
        <p:nvPicPr>
          <p:cNvPr id="6150" name="Picture 6" descr="C:\Users\HP\AppData\Local\Microsoft\Windows\Temporary Internet Files\Content.IE5\MTWAU4I8\splash-in-dark-blue[1].jpg"/>
          <p:cNvPicPr>
            <a:picLocks noChangeAspect="1" noChangeArrowheads="1"/>
          </p:cNvPicPr>
          <p:nvPr/>
        </p:nvPicPr>
        <p:blipFill>
          <a:blip r:embed="rId6" cstate="print"/>
          <a:srcRect l="19247" r="18202"/>
          <a:stretch>
            <a:fillRect/>
          </a:stretch>
        </p:blipFill>
        <p:spPr bwMode="auto">
          <a:xfrm>
            <a:off x="1043608" y="3960440"/>
            <a:ext cx="936104" cy="1124744"/>
          </a:xfrm>
          <a:prstGeom prst="rect">
            <a:avLst/>
          </a:prstGeom>
          <a:noFill/>
        </p:spPr>
      </p:pic>
      <p:pic>
        <p:nvPicPr>
          <p:cNvPr id="6151" name="Picture 7" descr="C:\Users\HP\AppData\Local\Microsoft\Windows\Temporary Internet Files\Content.IE5\B30HPVC2\Splat-15--NicholasJudy456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712" y="4077072"/>
            <a:ext cx="798339" cy="708925"/>
          </a:xfrm>
          <a:prstGeom prst="rect">
            <a:avLst/>
          </a:prstGeom>
          <a:noFill/>
        </p:spPr>
      </p:pic>
      <p:pic>
        <p:nvPicPr>
          <p:cNvPr id="19" name="Picture 5" descr="C:\Users\HP\AppData\Local\Microsoft\Windows\Temporary Internet Files\Content.IE5\UTLP2DYM\red-41503_960_72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149080"/>
            <a:ext cx="684976" cy="648072"/>
          </a:xfrm>
          <a:prstGeom prst="rect">
            <a:avLst/>
          </a:prstGeom>
          <a:noFill/>
        </p:spPr>
      </p:pic>
      <p:pic>
        <p:nvPicPr>
          <p:cNvPr id="20" name="Picture 6" descr="C:\Users\HP\AppData\Local\Microsoft\Windows\Temporary Internet Files\Content.IE5\MTWAU4I8\splash-in-dark-blue[1].jpg"/>
          <p:cNvPicPr>
            <a:picLocks noChangeAspect="1" noChangeArrowheads="1"/>
          </p:cNvPicPr>
          <p:nvPr/>
        </p:nvPicPr>
        <p:blipFill>
          <a:blip r:embed="rId6" cstate="print"/>
          <a:srcRect l="19247" r="18202"/>
          <a:stretch>
            <a:fillRect/>
          </a:stretch>
        </p:blipFill>
        <p:spPr bwMode="auto">
          <a:xfrm>
            <a:off x="3672800" y="3960440"/>
            <a:ext cx="936104" cy="1124744"/>
          </a:xfrm>
          <a:prstGeom prst="rect">
            <a:avLst/>
          </a:prstGeom>
          <a:noFill/>
        </p:spPr>
      </p:pic>
      <p:pic>
        <p:nvPicPr>
          <p:cNvPr id="21" name="Picture 7" descr="C:\Users\HP\AppData\Local\Microsoft\Windows\Temporary Internet Files\Content.IE5\B30HPVC2\Splat-15--NicholasJudy456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08904" y="4077072"/>
            <a:ext cx="798339" cy="708925"/>
          </a:xfrm>
          <a:prstGeom prst="rect">
            <a:avLst/>
          </a:prstGeom>
          <a:noFill/>
        </p:spPr>
      </p:pic>
      <p:pic>
        <p:nvPicPr>
          <p:cNvPr id="22" name="Picture 5" descr="C:\Users\HP\AppData\Local\Microsoft\Windows\Temporary Internet Files\Content.IE5\UTLP2DYM\red-41503_960_72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149080"/>
            <a:ext cx="684976" cy="648072"/>
          </a:xfrm>
          <a:prstGeom prst="rect">
            <a:avLst/>
          </a:prstGeom>
          <a:noFill/>
        </p:spPr>
      </p:pic>
      <p:pic>
        <p:nvPicPr>
          <p:cNvPr id="23" name="Picture 6" descr="C:\Users\HP\AppData\Local\Microsoft\Windows\Temporary Internet Files\Content.IE5\MTWAU4I8\splash-in-dark-blue[1].jpg"/>
          <p:cNvPicPr>
            <a:picLocks noChangeAspect="1" noChangeArrowheads="1"/>
          </p:cNvPicPr>
          <p:nvPr/>
        </p:nvPicPr>
        <p:blipFill>
          <a:blip r:embed="rId6" cstate="print"/>
          <a:srcRect l="19247" r="18202"/>
          <a:stretch>
            <a:fillRect/>
          </a:stretch>
        </p:blipFill>
        <p:spPr bwMode="auto">
          <a:xfrm>
            <a:off x="6265088" y="3960440"/>
            <a:ext cx="936104" cy="1124744"/>
          </a:xfrm>
          <a:prstGeom prst="rect">
            <a:avLst/>
          </a:prstGeom>
          <a:noFill/>
        </p:spPr>
      </p:pic>
      <p:pic>
        <p:nvPicPr>
          <p:cNvPr id="24" name="Picture 7" descr="C:\Users\HP\AppData\Local\Microsoft\Windows\Temporary Internet Files\Content.IE5\B30HPVC2\Splat-15--NicholasJudy456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01192" y="4077072"/>
            <a:ext cx="798339" cy="708925"/>
          </a:xfrm>
          <a:prstGeom prst="rect">
            <a:avLst/>
          </a:prstGeom>
          <a:noFill/>
        </p:spPr>
      </p:pic>
      <p:sp>
        <p:nvSpPr>
          <p:cNvPr id="25" name="24 Dikdörtgen"/>
          <p:cNvSpPr/>
          <p:nvPr/>
        </p:nvSpPr>
        <p:spPr>
          <a:xfrm>
            <a:off x="3527376" y="4509120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26" name="25 Dikdörtgen"/>
          <p:cNvSpPr/>
          <p:nvPr/>
        </p:nvSpPr>
        <p:spPr>
          <a:xfrm>
            <a:off x="5255568" y="4510861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  <p:sp>
        <p:nvSpPr>
          <p:cNvPr id="27" name="26 Dikdörtgen"/>
          <p:cNvSpPr/>
          <p:nvPr/>
        </p:nvSpPr>
        <p:spPr>
          <a:xfrm>
            <a:off x="7092280" y="4509120"/>
            <a:ext cx="1332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4788024" y="2348880"/>
            <a:ext cx="392722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Dinlediğiniz </a:t>
            </a:r>
          </a:p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için </a:t>
            </a:r>
          </a:p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teşekkürler…</a:t>
            </a:r>
          </a:p>
          <a:p>
            <a:pPr algn="ctr"/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4 Resim" descr="content [преобразованный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1726"/>
            <a:ext cx="7164288" cy="6816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130</Words>
  <Application>Microsoft Office PowerPoint</Application>
  <PresentationFormat>Ekran Gösterisi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2" baseType="lpstr">
      <vt:lpstr>Arial</vt:lpstr>
      <vt:lpstr>Calibri</vt:lpstr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HP</dc:creator>
  <cp:lastModifiedBy>bünyamin çoğaltur</cp:lastModifiedBy>
  <cp:revision>16</cp:revision>
  <dcterms:created xsi:type="dcterms:W3CDTF">2021-05-19T19:38:39Z</dcterms:created>
  <dcterms:modified xsi:type="dcterms:W3CDTF">2022-07-13T16:28:20Z</dcterms:modified>
</cp:coreProperties>
</file>