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9" r:id="rId13"/>
    <p:sldId id="270" r:id="rId14"/>
    <p:sldId id="271" r:id="rId15"/>
    <p:sldId id="272" r:id="rId16"/>
    <p:sldId id="273" r:id="rId17"/>
    <p:sldId id="274" r:id="rId18"/>
    <p:sldId id="284" r:id="rId19"/>
    <p:sldId id="275" r:id="rId20"/>
    <p:sldId id="276" r:id="rId21"/>
    <p:sldId id="277" r:id="rId22"/>
    <p:sldId id="278" r:id="rId23"/>
    <p:sldId id="280" r:id="rId24"/>
    <p:sldId id="279" r:id="rId25"/>
    <p:sldId id="283" r:id="rId26"/>
    <p:sldId id="285" r:id="rId27"/>
    <p:sldId id="286" r:id="rId28"/>
    <p:sldId id="287" r:id="rId29"/>
    <p:sldId id="288" r:id="rId3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34DBC-E65F-4091-9BF8-E582B441FC89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26B0B-FDB1-4FCE-883A-2CEBA98C00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5" name="24 Alt Başlık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31" name="30 Veri Yer Tutucusu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18" name="17 Altbilgi Yer Tutucusu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tr-TR"/>
              <a:t>Asıl başlık stili için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Resim Yer Tutucusu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Başlık Yer Tutucusu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1" name="30 Metin Yer Tutucusu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27" name="26 Veri Yer Tutucusu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13.07.2022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3131840" y="0"/>
            <a:ext cx="5450339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tr-TR" sz="72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SINIF</a:t>
            </a:r>
            <a:endParaRPr lang="tr-TR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914400" indent="-914400" algn="ctr"/>
            <a:r>
              <a:rPr lang="tr-TR" sz="72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MATEMATİK</a:t>
            </a:r>
          </a:p>
          <a:p>
            <a:pPr marL="914400" indent="-914400" algn="ctr"/>
            <a:endParaRPr lang="tr-TR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914400" indent="-914400" algn="ctr"/>
            <a:r>
              <a:rPr lang="tr-TR" sz="72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PARALARIMIZ</a:t>
            </a:r>
          </a:p>
        </p:txBody>
      </p:sp>
      <p:sp>
        <p:nvSpPr>
          <p:cNvPr id="6" name="5 Dikdörtgen"/>
          <p:cNvSpPr/>
          <p:nvPr/>
        </p:nvSpPr>
        <p:spPr>
          <a:xfrm>
            <a:off x="4355976" y="6027003"/>
            <a:ext cx="32310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/>
            <a:r>
              <a:rPr lang="tr-TR" sz="2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1/A  SINIF ÖĞRETMENİ</a:t>
            </a:r>
          </a:p>
          <a:p>
            <a:pPr marL="914400" indent="-914400" algn="ctr"/>
            <a:r>
              <a:rPr lang="tr-TR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DENİZ ÖZPINAR</a:t>
            </a:r>
            <a:endParaRPr lang="tr-TR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 descr="C:\Users\HP\AppData\Local\Microsoft\Windows\Temporary Internet Files\Content.IE5\COV3AFNT\1TL_obverse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1933575" cy="1952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154777099_10158953391534761_9143229527692167723_n.jpg"/>
          <p:cNvPicPr>
            <a:picLocks noChangeAspect="1" noChangeArrowheads="1"/>
          </p:cNvPicPr>
          <p:nvPr/>
        </p:nvPicPr>
        <p:blipFill>
          <a:blip r:embed="rId2" cstate="print"/>
          <a:srcRect r="62526" b="73878"/>
          <a:stretch>
            <a:fillRect/>
          </a:stretch>
        </p:blipFill>
        <p:spPr bwMode="auto">
          <a:xfrm>
            <a:off x="128683" y="404664"/>
            <a:ext cx="3507213" cy="1296144"/>
          </a:xfrm>
          <a:prstGeom prst="rect">
            <a:avLst/>
          </a:prstGeom>
          <a:noFill/>
        </p:spPr>
      </p:pic>
      <p:pic>
        <p:nvPicPr>
          <p:cNvPr id="3" name="Picture 2" descr="C:\Users\HP\Desktop\154777099_10158953391534761_9143229527692167723_n.jpg"/>
          <p:cNvPicPr>
            <a:picLocks noChangeAspect="1" noChangeArrowheads="1"/>
          </p:cNvPicPr>
          <p:nvPr/>
        </p:nvPicPr>
        <p:blipFill>
          <a:blip r:embed="rId2" cstate="print"/>
          <a:srcRect l="39103" r="14875" b="73878"/>
          <a:stretch>
            <a:fillRect/>
          </a:stretch>
        </p:blipFill>
        <p:spPr bwMode="auto">
          <a:xfrm>
            <a:off x="3491880" y="476672"/>
            <a:ext cx="4546526" cy="1368152"/>
          </a:xfrm>
          <a:prstGeom prst="rect">
            <a:avLst/>
          </a:prstGeom>
          <a:noFill/>
        </p:spPr>
      </p:pic>
      <p:pic>
        <p:nvPicPr>
          <p:cNvPr id="2051" name="Picture 3" descr="C:\Users\HP\Desktop\154777099_10158953391534761_9143229527692167723_n.jpg"/>
          <p:cNvPicPr>
            <a:picLocks noChangeAspect="1" noChangeArrowheads="1"/>
          </p:cNvPicPr>
          <p:nvPr/>
        </p:nvPicPr>
        <p:blipFill>
          <a:blip r:embed="rId2" cstate="print"/>
          <a:srcRect l="212" t="26122" r="64567" b="50830"/>
          <a:stretch>
            <a:fillRect/>
          </a:stretch>
        </p:blipFill>
        <p:spPr bwMode="auto">
          <a:xfrm>
            <a:off x="179512" y="1844824"/>
            <a:ext cx="3735946" cy="1296144"/>
          </a:xfrm>
          <a:prstGeom prst="rect">
            <a:avLst/>
          </a:prstGeom>
          <a:noFill/>
        </p:spPr>
      </p:pic>
      <p:pic>
        <p:nvPicPr>
          <p:cNvPr id="5" name="Picture 3" descr="C:\Users\HP\Desktop\154777099_10158953391534761_9143229527692167723_n.jpg"/>
          <p:cNvPicPr>
            <a:picLocks noChangeAspect="1" noChangeArrowheads="1"/>
          </p:cNvPicPr>
          <p:nvPr/>
        </p:nvPicPr>
        <p:blipFill>
          <a:blip r:embed="rId2" cstate="print"/>
          <a:srcRect l="39027" t="26122" r="19953" b="50830"/>
          <a:stretch>
            <a:fillRect/>
          </a:stretch>
        </p:blipFill>
        <p:spPr bwMode="auto">
          <a:xfrm>
            <a:off x="3923928" y="1824803"/>
            <a:ext cx="4176464" cy="1244157"/>
          </a:xfrm>
          <a:prstGeom prst="rect">
            <a:avLst/>
          </a:prstGeom>
          <a:noFill/>
        </p:spPr>
      </p:pic>
      <p:pic>
        <p:nvPicPr>
          <p:cNvPr id="2052" name="Picture 4" descr="C:\Users\HP\Desktop\154777099_10158953391534761_9143229527692167723_n.jpg"/>
          <p:cNvPicPr>
            <a:picLocks noChangeAspect="1" noChangeArrowheads="1"/>
          </p:cNvPicPr>
          <p:nvPr/>
        </p:nvPicPr>
        <p:blipFill>
          <a:blip r:embed="rId2" cstate="print"/>
          <a:srcRect l="307" t="51537" r="65478" b="26951"/>
          <a:stretch>
            <a:fillRect/>
          </a:stretch>
        </p:blipFill>
        <p:spPr bwMode="auto">
          <a:xfrm>
            <a:off x="179512" y="3356992"/>
            <a:ext cx="3024336" cy="1008112"/>
          </a:xfrm>
          <a:prstGeom prst="rect">
            <a:avLst/>
          </a:prstGeom>
          <a:noFill/>
        </p:spPr>
      </p:pic>
      <p:pic>
        <p:nvPicPr>
          <p:cNvPr id="7" name="Picture 4" descr="C:\Users\HP\Desktop\154777099_10158953391534761_9143229527692167723_n.jpg"/>
          <p:cNvPicPr>
            <a:picLocks noChangeAspect="1" noChangeArrowheads="1"/>
          </p:cNvPicPr>
          <p:nvPr/>
        </p:nvPicPr>
        <p:blipFill>
          <a:blip r:embed="rId2" cstate="print"/>
          <a:srcRect l="36151" t="51537" r="20673" b="26951"/>
          <a:stretch>
            <a:fillRect/>
          </a:stretch>
        </p:blipFill>
        <p:spPr bwMode="auto">
          <a:xfrm>
            <a:off x="3347864" y="3356992"/>
            <a:ext cx="3816424" cy="1008112"/>
          </a:xfrm>
          <a:prstGeom prst="rect">
            <a:avLst/>
          </a:prstGeom>
          <a:noFill/>
        </p:spPr>
      </p:pic>
      <p:pic>
        <p:nvPicPr>
          <p:cNvPr id="8" name="Picture 4" descr="C:\Users\HP\Desktop\154777099_10158953391534761_9143229527692167723_n.jpg"/>
          <p:cNvPicPr>
            <a:picLocks noChangeAspect="1" noChangeArrowheads="1"/>
          </p:cNvPicPr>
          <p:nvPr/>
        </p:nvPicPr>
        <p:blipFill>
          <a:blip r:embed="rId2" cstate="print"/>
          <a:srcRect l="80957" t="54610" r="1121" b="28488"/>
          <a:stretch>
            <a:fillRect/>
          </a:stretch>
        </p:blipFill>
        <p:spPr bwMode="auto">
          <a:xfrm>
            <a:off x="4427984" y="4365104"/>
            <a:ext cx="1584176" cy="792088"/>
          </a:xfrm>
          <a:prstGeom prst="rect">
            <a:avLst/>
          </a:prstGeom>
          <a:noFill/>
        </p:spPr>
      </p:pic>
      <p:pic>
        <p:nvPicPr>
          <p:cNvPr id="2053" name="Picture 5" descr="C:\Users\HP\Desktop\154777099_10158953391534761_9143229527692167723_n.jpg"/>
          <p:cNvPicPr>
            <a:picLocks noChangeAspect="1" noChangeArrowheads="1"/>
          </p:cNvPicPr>
          <p:nvPr/>
        </p:nvPicPr>
        <p:blipFill>
          <a:blip r:embed="rId2" cstate="print"/>
          <a:srcRect l="1121" t="79195" r="67108"/>
          <a:stretch>
            <a:fillRect/>
          </a:stretch>
        </p:blipFill>
        <p:spPr bwMode="auto">
          <a:xfrm>
            <a:off x="251520" y="5334322"/>
            <a:ext cx="2808312" cy="974998"/>
          </a:xfrm>
          <a:prstGeom prst="rect">
            <a:avLst/>
          </a:prstGeom>
          <a:noFill/>
        </p:spPr>
      </p:pic>
      <p:pic>
        <p:nvPicPr>
          <p:cNvPr id="10" name="Picture 5" descr="C:\Users\HP\Desktop\154777099_10158953391534761_9143229527692167723_n.jpg"/>
          <p:cNvPicPr>
            <a:picLocks noChangeAspect="1" noChangeArrowheads="1"/>
          </p:cNvPicPr>
          <p:nvPr/>
        </p:nvPicPr>
        <p:blipFill>
          <a:blip r:embed="rId2" cstate="print"/>
          <a:srcRect l="35336" t="79195" r="23931" b="3903"/>
          <a:stretch>
            <a:fillRect/>
          </a:stretch>
        </p:blipFill>
        <p:spPr bwMode="auto">
          <a:xfrm>
            <a:off x="3203848" y="5445224"/>
            <a:ext cx="3600400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787" r="63776" b="77642"/>
          <a:stretch>
            <a:fillRect/>
          </a:stretch>
        </p:blipFill>
        <p:spPr bwMode="auto">
          <a:xfrm>
            <a:off x="107504" y="476672"/>
            <a:ext cx="4050450" cy="1440160"/>
          </a:xfrm>
          <a:prstGeom prst="rect">
            <a:avLst/>
          </a:prstGeom>
          <a:noFill/>
        </p:spPr>
      </p:pic>
      <p:pic>
        <p:nvPicPr>
          <p:cNvPr id="3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37012" t="5590" r="48813" b="81834"/>
          <a:stretch>
            <a:fillRect/>
          </a:stretch>
        </p:blipFill>
        <p:spPr bwMode="auto">
          <a:xfrm>
            <a:off x="4067944" y="0"/>
            <a:ext cx="2016224" cy="1008112"/>
          </a:xfrm>
          <a:prstGeom prst="rect">
            <a:avLst/>
          </a:prstGeom>
          <a:noFill/>
        </p:spPr>
      </p:pic>
      <p:pic>
        <p:nvPicPr>
          <p:cNvPr id="4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37012" t="5590" r="48813" b="81834"/>
          <a:stretch>
            <a:fillRect/>
          </a:stretch>
        </p:blipFill>
        <p:spPr bwMode="auto">
          <a:xfrm>
            <a:off x="6084168" y="0"/>
            <a:ext cx="2016224" cy="1008112"/>
          </a:xfrm>
          <a:prstGeom prst="rect">
            <a:avLst/>
          </a:prstGeom>
          <a:noFill/>
        </p:spPr>
      </p:pic>
      <p:pic>
        <p:nvPicPr>
          <p:cNvPr id="5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37012" t="5590" r="48813" b="81834"/>
          <a:stretch>
            <a:fillRect/>
          </a:stretch>
        </p:blipFill>
        <p:spPr bwMode="auto">
          <a:xfrm>
            <a:off x="4067944" y="1052736"/>
            <a:ext cx="2016224" cy="1008112"/>
          </a:xfrm>
          <a:prstGeom prst="rect">
            <a:avLst/>
          </a:prstGeom>
          <a:noFill/>
        </p:spPr>
      </p:pic>
      <p:pic>
        <p:nvPicPr>
          <p:cNvPr id="6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37012" t="5590" r="48813" b="81834"/>
          <a:stretch>
            <a:fillRect/>
          </a:stretch>
        </p:blipFill>
        <p:spPr bwMode="auto">
          <a:xfrm>
            <a:off x="6084168" y="980728"/>
            <a:ext cx="2016224" cy="1008112"/>
          </a:xfrm>
          <a:prstGeom prst="rect">
            <a:avLst/>
          </a:prstGeom>
          <a:noFill/>
        </p:spPr>
      </p:pic>
      <p:pic>
        <p:nvPicPr>
          <p:cNvPr id="7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787" t="25153" r="65750" b="55283"/>
          <a:stretch>
            <a:fillRect/>
          </a:stretch>
        </p:blipFill>
        <p:spPr bwMode="auto">
          <a:xfrm>
            <a:off x="72008" y="2348880"/>
            <a:ext cx="3934070" cy="1296144"/>
          </a:xfrm>
          <a:prstGeom prst="rect">
            <a:avLst/>
          </a:prstGeom>
          <a:noFill/>
        </p:spPr>
      </p:pic>
      <p:pic>
        <p:nvPicPr>
          <p:cNvPr id="8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35037" t="25153" r="27951" b="55283"/>
          <a:stretch>
            <a:fillRect/>
          </a:stretch>
        </p:blipFill>
        <p:spPr bwMode="auto">
          <a:xfrm>
            <a:off x="4088518" y="2060848"/>
            <a:ext cx="3939866" cy="1173577"/>
          </a:xfrm>
          <a:prstGeom prst="rect">
            <a:avLst/>
          </a:prstGeom>
          <a:noFill/>
        </p:spPr>
      </p:pic>
      <p:pic>
        <p:nvPicPr>
          <p:cNvPr id="9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72049" t="28821" b="61397"/>
          <a:stretch>
            <a:fillRect/>
          </a:stretch>
        </p:blipFill>
        <p:spPr bwMode="auto">
          <a:xfrm>
            <a:off x="4644008" y="2924944"/>
            <a:ext cx="3285998" cy="648072"/>
          </a:xfrm>
          <a:prstGeom prst="rect">
            <a:avLst/>
          </a:prstGeom>
          <a:noFill/>
        </p:spPr>
      </p:pic>
      <p:pic>
        <p:nvPicPr>
          <p:cNvPr id="10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787" t="48909" r="66538" b="32925"/>
          <a:stretch>
            <a:fillRect/>
          </a:stretch>
        </p:blipFill>
        <p:spPr bwMode="auto">
          <a:xfrm>
            <a:off x="0" y="3861048"/>
            <a:ext cx="3907154" cy="1224136"/>
          </a:xfrm>
          <a:prstGeom prst="rect">
            <a:avLst/>
          </a:prstGeom>
          <a:noFill/>
        </p:spPr>
      </p:pic>
      <p:pic>
        <p:nvPicPr>
          <p:cNvPr id="11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33462" t="49978" r="26376" b="39337"/>
          <a:stretch>
            <a:fillRect/>
          </a:stretch>
        </p:blipFill>
        <p:spPr bwMode="auto">
          <a:xfrm>
            <a:off x="3779912" y="3789040"/>
            <a:ext cx="4320480" cy="647823"/>
          </a:xfrm>
          <a:prstGeom prst="rect">
            <a:avLst/>
          </a:prstGeom>
          <a:noFill/>
        </p:spPr>
      </p:pic>
      <p:pic>
        <p:nvPicPr>
          <p:cNvPr id="12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73625" t="50306" b="38515"/>
          <a:stretch>
            <a:fillRect/>
          </a:stretch>
        </p:blipFill>
        <p:spPr bwMode="auto">
          <a:xfrm>
            <a:off x="4499992" y="4486409"/>
            <a:ext cx="2808312" cy="670783"/>
          </a:xfrm>
          <a:prstGeom prst="rect">
            <a:avLst/>
          </a:prstGeom>
          <a:noFill/>
        </p:spPr>
      </p:pic>
      <p:pic>
        <p:nvPicPr>
          <p:cNvPr id="13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656" t="71267" r="67325" b="7772"/>
          <a:stretch>
            <a:fillRect/>
          </a:stretch>
        </p:blipFill>
        <p:spPr bwMode="auto">
          <a:xfrm>
            <a:off x="323528" y="5229200"/>
            <a:ext cx="3513381" cy="1296144"/>
          </a:xfrm>
          <a:prstGeom prst="rect">
            <a:avLst/>
          </a:prstGeom>
          <a:noFill/>
        </p:spPr>
      </p:pic>
      <p:pic>
        <p:nvPicPr>
          <p:cNvPr id="14" name="Picture 2" descr="C:\Users\HP\Desktop\155099370_10158953391659761_1674744425934199007_n.jpg"/>
          <p:cNvPicPr>
            <a:picLocks noChangeAspect="1" noChangeArrowheads="1"/>
          </p:cNvPicPr>
          <p:nvPr/>
        </p:nvPicPr>
        <p:blipFill>
          <a:blip r:embed="rId2" cstate="print"/>
          <a:srcRect l="38975" t="71267" r="16138" b="7772"/>
          <a:stretch>
            <a:fillRect/>
          </a:stretch>
        </p:blipFill>
        <p:spPr bwMode="auto">
          <a:xfrm>
            <a:off x="3851920" y="5373216"/>
            <a:ext cx="4104456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8128668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t="18750" r="78303" b="47482"/>
          <a:stretch>
            <a:fillRect/>
          </a:stretch>
        </p:blipFill>
        <p:spPr bwMode="auto">
          <a:xfrm>
            <a:off x="1331640" y="548680"/>
            <a:ext cx="2448272" cy="2160240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85851" y="2873836"/>
            <a:ext cx="7842533" cy="39395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TL</a:t>
            </a: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Bir Türk Lirası</a:t>
            </a: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 büyük madeni paradır.</a:t>
            </a:r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t="52518" r="78303" b="12500"/>
          <a:stretch>
            <a:fillRect/>
          </a:stretch>
        </p:blipFill>
        <p:spPr bwMode="auto">
          <a:xfrm>
            <a:off x="3707904" y="548680"/>
            <a:ext cx="2448272" cy="2237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21697" t="18750" r="59700" b="48437"/>
          <a:stretch>
            <a:fillRect/>
          </a:stretch>
        </p:blipFill>
        <p:spPr bwMode="auto">
          <a:xfrm>
            <a:off x="2555776" y="980728"/>
            <a:ext cx="1512168" cy="1512168"/>
          </a:xfrm>
          <a:prstGeom prst="rect">
            <a:avLst/>
          </a:prstGeom>
          <a:noFill/>
        </p:spPr>
      </p:pic>
      <p:pic>
        <p:nvPicPr>
          <p:cNvPr id="4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21697" t="53125" r="59700" b="14062"/>
          <a:stretch>
            <a:fillRect/>
          </a:stretch>
        </p:blipFill>
        <p:spPr bwMode="auto">
          <a:xfrm>
            <a:off x="4211960" y="1052736"/>
            <a:ext cx="1512168" cy="1512168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2599333" y="2873836"/>
            <a:ext cx="3015569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 </a:t>
            </a:r>
            <a:r>
              <a:rPr lang="tr-TR" sz="50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kr</a:t>
            </a:r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Elli Kuruş</a:t>
            </a: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40300" t="21875" r="43755" b="46875"/>
          <a:stretch>
            <a:fillRect/>
          </a:stretch>
        </p:blipFill>
        <p:spPr bwMode="auto">
          <a:xfrm>
            <a:off x="2699792" y="1052736"/>
            <a:ext cx="1425758" cy="1584176"/>
          </a:xfrm>
          <a:prstGeom prst="rect">
            <a:avLst/>
          </a:prstGeom>
          <a:noFill/>
        </p:spPr>
      </p:pic>
      <p:pic>
        <p:nvPicPr>
          <p:cNvPr id="3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40300" t="54688" r="43755" b="15624"/>
          <a:stretch>
            <a:fillRect/>
          </a:stretch>
        </p:blipFill>
        <p:spPr bwMode="auto">
          <a:xfrm>
            <a:off x="4139952" y="1052736"/>
            <a:ext cx="1432580" cy="1512168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1668663" y="2873836"/>
            <a:ext cx="4876912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25 </a:t>
            </a:r>
            <a:r>
              <a:rPr lang="tr-TR" sz="50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kr</a:t>
            </a:r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Yirmi Beş Kuruş</a:t>
            </a: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56245" t="56250" r="29581" b="15625"/>
          <a:stretch>
            <a:fillRect/>
          </a:stretch>
        </p:blipFill>
        <p:spPr bwMode="auto">
          <a:xfrm>
            <a:off x="4283968" y="1052736"/>
            <a:ext cx="1152128" cy="1296144"/>
          </a:xfrm>
          <a:prstGeom prst="rect">
            <a:avLst/>
          </a:prstGeom>
          <a:noFill/>
        </p:spPr>
      </p:pic>
      <p:pic>
        <p:nvPicPr>
          <p:cNvPr id="3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56245" t="21875" r="29581" b="50000"/>
          <a:stretch>
            <a:fillRect/>
          </a:stretch>
        </p:blipFill>
        <p:spPr bwMode="auto">
          <a:xfrm>
            <a:off x="2843808" y="1052736"/>
            <a:ext cx="1152128" cy="1296144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2652232" y="2873836"/>
            <a:ext cx="290977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</a:t>
            </a:r>
            <a:r>
              <a:rPr lang="tr-TR" sz="50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kr</a:t>
            </a:r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 Kuruş</a:t>
            </a: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71305" t="23437" r="15407" b="50000"/>
          <a:stretch>
            <a:fillRect/>
          </a:stretch>
        </p:blipFill>
        <p:spPr bwMode="auto">
          <a:xfrm>
            <a:off x="2843808" y="1124744"/>
            <a:ext cx="1080120" cy="1224136"/>
          </a:xfrm>
          <a:prstGeom prst="rect">
            <a:avLst/>
          </a:prstGeom>
          <a:noFill/>
        </p:spPr>
      </p:pic>
      <p:pic>
        <p:nvPicPr>
          <p:cNvPr id="3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71305" t="57812" r="15407" b="17188"/>
          <a:stretch>
            <a:fillRect/>
          </a:stretch>
        </p:blipFill>
        <p:spPr bwMode="auto">
          <a:xfrm>
            <a:off x="4139952" y="1196752"/>
            <a:ext cx="1080120" cy="1152128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2553647" y="2873836"/>
            <a:ext cx="310694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</a:t>
            </a:r>
            <a:r>
              <a:rPr lang="tr-TR" sz="50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kr</a:t>
            </a:r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Beş Kuruş</a:t>
            </a: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84593" t="23437" r="3005" b="50000"/>
          <a:stretch>
            <a:fillRect/>
          </a:stretch>
        </p:blipFill>
        <p:spPr bwMode="auto">
          <a:xfrm>
            <a:off x="2915816" y="1196752"/>
            <a:ext cx="1008112" cy="1224136"/>
          </a:xfrm>
          <a:prstGeom prst="rect">
            <a:avLst/>
          </a:prstGeom>
          <a:noFill/>
        </p:spPr>
      </p:pic>
      <p:pic>
        <p:nvPicPr>
          <p:cNvPr id="3" name="Picture 2" descr="C:\Users\HP\Desktop\155478413_10158953390879761_3737126925039124712_n.jpg"/>
          <p:cNvPicPr>
            <a:picLocks noChangeAspect="1" noChangeArrowheads="1"/>
          </p:cNvPicPr>
          <p:nvPr/>
        </p:nvPicPr>
        <p:blipFill>
          <a:blip r:embed="rId2" cstate="print"/>
          <a:srcRect l="84593" t="56249" r="3005" b="17188"/>
          <a:stretch>
            <a:fillRect/>
          </a:stretch>
        </p:blipFill>
        <p:spPr bwMode="auto">
          <a:xfrm>
            <a:off x="4139952" y="1196752"/>
            <a:ext cx="1008112" cy="1224136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203489" y="2873836"/>
            <a:ext cx="7807266" cy="39395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</a:t>
            </a:r>
            <a:r>
              <a:rPr lang="tr-TR" sz="50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kr</a:t>
            </a:r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Bir Kuruş</a:t>
            </a:r>
          </a:p>
          <a:p>
            <a:pPr algn="ctr"/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 küçük madeni paradır.</a:t>
            </a:r>
            <a:endParaRPr lang="tr-TR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\Desktop\155294259_10158953390979761_8339880955986070871_n.jpg"/>
          <p:cNvPicPr>
            <a:picLocks noChangeAspect="1" noChangeArrowheads="1"/>
          </p:cNvPicPr>
          <p:nvPr/>
        </p:nvPicPr>
        <p:blipFill>
          <a:blip r:embed="rId2" cstate="print"/>
          <a:srcRect l="2377" r="38982" b="34201"/>
          <a:stretch>
            <a:fillRect/>
          </a:stretch>
        </p:blipFill>
        <p:spPr bwMode="auto">
          <a:xfrm>
            <a:off x="179512" y="404664"/>
            <a:ext cx="7709452" cy="4896544"/>
          </a:xfrm>
          <a:prstGeom prst="rect">
            <a:avLst/>
          </a:prstGeom>
          <a:noFill/>
        </p:spPr>
      </p:pic>
      <p:pic>
        <p:nvPicPr>
          <p:cNvPr id="3" name="Picture 2" descr="C:\Users\HP\Desktop\155294259_10158953390979761_8339880955986070871_n.jpg"/>
          <p:cNvPicPr>
            <a:picLocks noChangeAspect="1" noChangeArrowheads="1"/>
          </p:cNvPicPr>
          <p:nvPr/>
        </p:nvPicPr>
        <p:blipFill>
          <a:blip r:embed="rId2" cstate="print"/>
          <a:srcRect l="61018" t="47599" b="34201"/>
          <a:stretch>
            <a:fillRect/>
          </a:stretch>
        </p:blipFill>
        <p:spPr bwMode="auto">
          <a:xfrm>
            <a:off x="2843808" y="5013176"/>
            <a:ext cx="4968552" cy="1313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79512" y="405819"/>
            <a:ext cx="788863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Paralarımız;</a:t>
            </a:r>
          </a:p>
          <a:p>
            <a:b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tr-TR" sz="5400" b="1" u="sng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Kağıt</a:t>
            </a:r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ve </a:t>
            </a:r>
            <a:r>
              <a:rPr lang="tr-TR" sz="5400" b="1" u="sng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Madeni</a:t>
            </a:r>
          </a:p>
          <a:p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olmak üzere iki çeşittir.</a:t>
            </a:r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\Desktop\155294259_10158953390979761_8339880955986070871_n.jpg"/>
          <p:cNvPicPr>
            <a:picLocks noChangeAspect="1" noChangeArrowheads="1"/>
          </p:cNvPicPr>
          <p:nvPr/>
        </p:nvPicPr>
        <p:blipFill>
          <a:blip r:embed="rId2" cstate="print"/>
          <a:srcRect l="1661" t="65400" r="46038"/>
          <a:stretch>
            <a:fillRect/>
          </a:stretch>
        </p:blipFill>
        <p:spPr bwMode="auto">
          <a:xfrm>
            <a:off x="179512" y="1844824"/>
            <a:ext cx="7884093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154818082_10158953391319761_5226128635409593021_n.jpg"/>
          <p:cNvPicPr>
            <a:picLocks noChangeAspect="1" noChangeArrowheads="1"/>
          </p:cNvPicPr>
          <p:nvPr/>
        </p:nvPicPr>
        <p:blipFill>
          <a:blip r:embed="rId2" cstate="print"/>
          <a:srcRect l="787" t="10945" r="52751" b="47211"/>
          <a:stretch>
            <a:fillRect/>
          </a:stretch>
        </p:blipFill>
        <p:spPr bwMode="auto">
          <a:xfrm>
            <a:off x="323528" y="1772816"/>
            <a:ext cx="7788865" cy="3960440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395536" y="44624"/>
            <a:ext cx="76041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Kutunun içindeki </a:t>
            </a:r>
          </a:p>
          <a:p>
            <a:pPr algn="ctr"/>
            <a:r>
              <a:rPr lang="tr-TR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para miktarını bulalım.</a:t>
            </a:r>
          </a:p>
        </p:txBody>
      </p:sp>
      <p:sp>
        <p:nvSpPr>
          <p:cNvPr id="4" name="3 Dikdörtgen"/>
          <p:cNvSpPr/>
          <p:nvPr/>
        </p:nvSpPr>
        <p:spPr>
          <a:xfrm>
            <a:off x="3658917" y="5733256"/>
            <a:ext cx="1592424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 TL</a:t>
            </a:r>
            <a:endParaRPr lang="tr-T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P\Desktop\154818082_10158953391319761_5226128635409593021_n.jpg"/>
          <p:cNvPicPr>
            <a:picLocks noChangeAspect="1" noChangeArrowheads="1"/>
          </p:cNvPicPr>
          <p:nvPr/>
        </p:nvPicPr>
        <p:blipFill>
          <a:blip r:embed="rId2" cstate="print"/>
          <a:srcRect l="1575" t="55793" r="53538" b="3758"/>
          <a:stretch>
            <a:fillRect/>
          </a:stretch>
        </p:blipFill>
        <p:spPr bwMode="auto">
          <a:xfrm>
            <a:off x="323528" y="908720"/>
            <a:ext cx="7642781" cy="3888432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3658917" y="5733256"/>
            <a:ext cx="1592424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 TL</a:t>
            </a:r>
            <a:endParaRPr lang="tr-T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P\Desktop\154818082_10158953391319761_5226128635409593021_n.jpg"/>
          <p:cNvPicPr>
            <a:picLocks noChangeAspect="1" noChangeArrowheads="1"/>
          </p:cNvPicPr>
          <p:nvPr/>
        </p:nvPicPr>
        <p:blipFill>
          <a:blip r:embed="rId2" cstate="print"/>
          <a:srcRect l="53937" t="12340" b="45816"/>
          <a:stretch>
            <a:fillRect/>
          </a:stretch>
        </p:blipFill>
        <p:spPr bwMode="auto">
          <a:xfrm>
            <a:off x="97668" y="980728"/>
            <a:ext cx="8002724" cy="4104456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3658917" y="5733256"/>
            <a:ext cx="1592424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 TL</a:t>
            </a:r>
            <a:endParaRPr lang="tr-T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P\Desktop\154818082_10158953391319761_5226128635409593021_n.jpg"/>
          <p:cNvPicPr>
            <a:picLocks noChangeAspect="1" noChangeArrowheads="1"/>
          </p:cNvPicPr>
          <p:nvPr/>
        </p:nvPicPr>
        <p:blipFill>
          <a:blip r:embed="rId2" cstate="print"/>
          <a:srcRect l="54725" t="55579" r="557" b="2576"/>
          <a:stretch>
            <a:fillRect/>
          </a:stretch>
        </p:blipFill>
        <p:spPr bwMode="auto">
          <a:xfrm>
            <a:off x="179512" y="836712"/>
            <a:ext cx="7632848" cy="4032448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3658917" y="5733256"/>
            <a:ext cx="1592424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 TL</a:t>
            </a:r>
            <a:endParaRPr lang="tr-T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HP\Desktop\155160874_10158953391819761_2986050833458741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88640"/>
            <a:ext cx="7956376" cy="4508613"/>
          </a:xfrm>
          <a:prstGeom prst="rect">
            <a:avLst/>
          </a:prstGeom>
          <a:noFill/>
        </p:spPr>
      </p:pic>
      <p:sp>
        <p:nvSpPr>
          <p:cNvPr id="4" name="3 Çarpı"/>
          <p:cNvSpPr/>
          <p:nvPr/>
        </p:nvSpPr>
        <p:spPr>
          <a:xfrm rot="2645544">
            <a:off x="-201912" y="3066656"/>
            <a:ext cx="2049306" cy="2010273"/>
          </a:xfrm>
          <a:prstGeom prst="plus">
            <a:avLst>
              <a:gd name="adj" fmla="val 45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1268" name="Picture 4" descr="C:\Users\HP\AppData\Local\Microsoft\Windows\Temporary Internet Files\Content.IE5\EKANENRV\tick-40143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140968"/>
            <a:ext cx="1463824" cy="1356324"/>
          </a:xfrm>
          <a:prstGeom prst="rect">
            <a:avLst/>
          </a:prstGeom>
          <a:noFill/>
        </p:spPr>
      </p:pic>
      <p:sp>
        <p:nvSpPr>
          <p:cNvPr id="6" name="5 Çarpı"/>
          <p:cNvSpPr/>
          <p:nvPr/>
        </p:nvSpPr>
        <p:spPr>
          <a:xfrm rot="2645544">
            <a:off x="4046559" y="2994647"/>
            <a:ext cx="2049306" cy="2010273"/>
          </a:xfrm>
          <a:prstGeom prst="plus">
            <a:avLst>
              <a:gd name="adj" fmla="val 45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7" name="Picture 4" descr="C:\Users\HP\AppData\Local\Microsoft\Windows\Temporary Internet Files\Content.IE5\EKANENRV\tick-40143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068960"/>
            <a:ext cx="1463824" cy="1356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P\Desktop\155353145_10158953391959761_378441961290600252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028384" cy="4549418"/>
          </a:xfrm>
          <a:prstGeom prst="rect">
            <a:avLst/>
          </a:prstGeom>
          <a:noFill/>
        </p:spPr>
      </p:pic>
      <p:sp>
        <p:nvSpPr>
          <p:cNvPr id="3" name="2 Çarpı"/>
          <p:cNvSpPr/>
          <p:nvPr/>
        </p:nvSpPr>
        <p:spPr>
          <a:xfrm rot="2645544">
            <a:off x="230136" y="2850630"/>
            <a:ext cx="2049306" cy="2010273"/>
          </a:xfrm>
          <a:prstGeom prst="plus">
            <a:avLst>
              <a:gd name="adj" fmla="val 45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4" descr="C:\Users\HP\AppData\Local\Microsoft\Windows\Temporary Internet Files\Content.IE5\EKANENRV\tick-40143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284984"/>
            <a:ext cx="1463824" cy="1356324"/>
          </a:xfrm>
          <a:prstGeom prst="rect">
            <a:avLst/>
          </a:prstGeom>
          <a:noFill/>
        </p:spPr>
      </p:pic>
      <p:pic>
        <p:nvPicPr>
          <p:cNvPr id="5" name="Picture 4" descr="C:\Users\HP\AppData\Local\Microsoft\Windows\Temporary Internet Files\Content.IE5\EKANENRV\tick-40143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84984"/>
            <a:ext cx="1463824" cy="1356324"/>
          </a:xfrm>
          <a:prstGeom prst="rect">
            <a:avLst/>
          </a:prstGeom>
          <a:noFill/>
        </p:spPr>
      </p:pic>
      <p:pic>
        <p:nvPicPr>
          <p:cNvPr id="6" name="Picture 4" descr="C:\Users\HP\AppData\Local\Microsoft\Windows\Temporary Internet Files\Content.IE5\EKANENRV\tick-40143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284984"/>
            <a:ext cx="1463824" cy="1356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HP\Desktop\155045618_10158953392259761_290831033353073081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7"/>
            <a:ext cx="8100392" cy="4642280"/>
          </a:xfrm>
          <a:prstGeom prst="rect">
            <a:avLst/>
          </a:prstGeom>
          <a:noFill/>
        </p:spPr>
      </p:pic>
      <p:sp>
        <p:nvSpPr>
          <p:cNvPr id="3" name="2 Çarpı"/>
          <p:cNvSpPr/>
          <p:nvPr/>
        </p:nvSpPr>
        <p:spPr>
          <a:xfrm rot="2645544">
            <a:off x="-201912" y="2778623"/>
            <a:ext cx="2049306" cy="2010273"/>
          </a:xfrm>
          <a:prstGeom prst="plus">
            <a:avLst>
              <a:gd name="adj" fmla="val 45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Çarpı"/>
          <p:cNvSpPr/>
          <p:nvPr/>
        </p:nvSpPr>
        <p:spPr>
          <a:xfrm rot="2645544">
            <a:off x="5990775" y="2706614"/>
            <a:ext cx="2049306" cy="2010273"/>
          </a:xfrm>
          <a:prstGeom prst="plus">
            <a:avLst>
              <a:gd name="adj" fmla="val 45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Picture 4" descr="C:\Users\HP\AppData\Local\Microsoft\Windows\Temporary Internet Files\Content.IE5\EKANENRV\tick-40143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924944"/>
            <a:ext cx="1463824" cy="1356324"/>
          </a:xfrm>
          <a:prstGeom prst="rect">
            <a:avLst/>
          </a:prstGeom>
          <a:noFill/>
        </p:spPr>
      </p:pic>
      <p:pic>
        <p:nvPicPr>
          <p:cNvPr id="6" name="Picture 4" descr="C:\Users\HP\AppData\Local\Microsoft\Windows\Temporary Internet Files\Content.IE5\EKANENRV\tick-40143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996952"/>
            <a:ext cx="1463824" cy="1356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HP\Desktop\155222359_10158953392344761_326823923690817339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404664"/>
            <a:ext cx="8122413" cy="4587974"/>
          </a:xfrm>
          <a:prstGeom prst="rect">
            <a:avLst/>
          </a:prstGeom>
          <a:noFill/>
        </p:spPr>
      </p:pic>
      <p:pic>
        <p:nvPicPr>
          <p:cNvPr id="5" name="Picture 4" descr="C:\Users\HP\AppData\Local\Microsoft\Windows\Temporary Internet Files\Content.IE5\EKANENRV\tick-40143_64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700808"/>
            <a:ext cx="1463824" cy="1356324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0" y="3068960"/>
            <a:ext cx="1997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32 TL</a:t>
            </a:r>
          </a:p>
        </p:txBody>
      </p:sp>
      <p:sp>
        <p:nvSpPr>
          <p:cNvPr id="7" name="6 Dikdörtgen"/>
          <p:cNvSpPr/>
          <p:nvPr/>
        </p:nvSpPr>
        <p:spPr>
          <a:xfrm>
            <a:off x="6156177" y="3140968"/>
            <a:ext cx="1997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70 TL</a:t>
            </a:r>
          </a:p>
        </p:txBody>
      </p:sp>
      <p:sp>
        <p:nvSpPr>
          <p:cNvPr id="8" name="7 Dikdörtgen"/>
          <p:cNvSpPr/>
          <p:nvPr/>
        </p:nvSpPr>
        <p:spPr>
          <a:xfrm>
            <a:off x="3203849" y="4869160"/>
            <a:ext cx="1997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19 TL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C:\Users\HP\AppData\Local\Microsoft\Windows\Temporary Internet Files\Content.IE5\EKANENRV\d7n37fs-0b6f5ea3-2b22-4984-99e6-670e0f26180e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0723"/>
            <a:ext cx="2828987" cy="2857277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1187624" y="1052736"/>
            <a:ext cx="600196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DİNLEDİĞİNİZ İÇİN</a:t>
            </a:r>
            <a:b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TEŞEKKÜRLER… </a:t>
            </a:r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155420734_10158953391464761_4494432571635566954_n.jpg"/>
          <p:cNvPicPr>
            <a:picLocks noChangeAspect="1" noChangeArrowheads="1"/>
          </p:cNvPicPr>
          <p:nvPr/>
        </p:nvPicPr>
        <p:blipFill>
          <a:blip r:embed="rId2" cstate="print"/>
          <a:srcRect l="18500" t="798" r="787"/>
          <a:stretch>
            <a:fillRect/>
          </a:stretch>
        </p:blipFill>
        <p:spPr bwMode="auto">
          <a:xfrm>
            <a:off x="80496" y="476672"/>
            <a:ext cx="8019896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55420734_10158953391464761_4494432571635566954_n.jpg"/>
          <p:cNvPicPr>
            <a:picLocks noChangeAspect="1" noChangeArrowheads="1"/>
          </p:cNvPicPr>
          <p:nvPr/>
        </p:nvPicPr>
        <p:blipFill>
          <a:blip r:embed="rId2" cstate="print"/>
          <a:srcRect l="38339" t="18835" r="31224" b="54110"/>
          <a:stretch>
            <a:fillRect/>
          </a:stretch>
        </p:blipFill>
        <p:spPr bwMode="auto">
          <a:xfrm>
            <a:off x="1619672" y="692696"/>
            <a:ext cx="4752528" cy="2376264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-89924" y="3579981"/>
            <a:ext cx="840634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TL</a:t>
            </a:r>
          </a:p>
          <a:p>
            <a:pPr algn="ctr"/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Beş Türk Lirası</a:t>
            </a:r>
          </a:p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“En küçük kağıt paradır.”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55420734_10158953391464761_4494432571635566954_n.jpg"/>
          <p:cNvPicPr>
            <a:picLocks noChangeAspect="1" noChangeArrowheads="1"/>
          </p:cNvPicPr>
          <p:nvPr/>
        </p:nvPicPr>
        <p:blipFill>
          <a:blip r:embed="rId2" cstate="print"/>
          <a:srcRect l="68776" t="18835" r="787" b="54110"/>
          <a:stretch>
            <a:fillRect/>
          </a:stretch>
        </p:blipFill>
        <p:spPr bwMode="auto">
          <a:xfrm>
            <a:off x="1619672" y="692696"/>
            <a:ext cx="4752528" cy="2376264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539180" y="3579981"/>
            <a:ext cx="473187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 TL</a:t>
            </a:r>
          </a:p>
          <a:p>
            <a:pPr algn="ctr"/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 Türk Lirası</a:t>
            </a:r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HP\Desktop\155420734_10158953391464761_4494432571635566954_n.jpg"/>
          <p:cNvPicPr>
            <a:picLocks noChangeAspect="1" noChangeArrowheads="1"/>
          </p:cNvPicPr>
          <p:nvPr/>
        </p:nvPicPr>
        <p:blipFill>
          <a:blip r:embed="rId2" cstate="print"/>
          <a:srcRect l="38339" t="45890" r="31224" b="27055"/>
          <a:stretch>
            <a:fillRect/>
          </a:stretch>
        </p:blipFill>
        <p:spPr bwMode="auto">
          <a:xfrm>
            <a:off x="1619672" y="764704"/>
            <a:ext cx="4752528" cy="2376264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1135256" y="3579981"/>
            <a:ext cx="553972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 TL</a:t>
            </a:r>
          </a:p>
          <a:p>
            <a:pPr algn="ctr"/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Yirmi Türk Lirası</a:t>
            </a:r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55420734_10158953391464761_4494432571635566954_n.jpg"/>
          <p:cNvPicPr>
            <a:picLocks noChangeAspect="1" noChangeArrowheads="1"/>
          </p:cNvPicPr>
          <p:nvPr/>
        </p:nvPicPr>
        <p:blipFill>
          <a:blip r:embed="rId2" cstate="print"/>
          <a:srcRect l="69500" t="47178" r="787" b="27055"/>
          <a:stretch>
            <a:fillRect/>
          </a:stretch>
        </p:blipFill>
        <p:spPr bwMode="auto">
          <a:xfrm>
            <a:off x="1619672" y="836712"/>
            <a:ext cx="4723724" cy="2304256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483075" y="3579981"/>
            <a:ext cx="484408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 TL</a:t>
            </a:r>
          </a:p>
          <a:p>
            <a:pPr algn="ctr"/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Elli Türk Lirası</a:t>
            </a:r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155420734_10158953391464761_4494432571635566954_n.jpg"/>
          <p:cNvPicPr>
            <a:picLocks noChangeAspect="1" noChangeArrowheads="1"/>
          </p:cNvPicPr>
          <p:nvPr/>
        </p:nvPicPr>
        <p:blipFill>
          <a:blip r:embed="rId2" cstate="print"/>
          <a:srcRect l="39063" t="72945" r="31224"/>
          <a:stretch>
            <a:fillRect/>
          </a:stretch>
        </p:blipFill>
        <p:spPr bwMode="auto">
          <a:xfrm>
            <a:off x="1520231" y="764704"/>
            <a:ext cx="4920547" cy="2520280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387696" y="3579981"/>
            <a:ext cx="503484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100 TL</a:t>
            </a:r>
          </a:p>
          <a:p>
            <a:pPr algn="ctr"/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Yüz Türk Lirası</a:t>
            </a:r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P\Desktop\155420734_10158953391464761_4494432571635566954_n.jpg"/>
          <p:cNvPicPr>
            <a:picLocks noChangeAspect="1" noChangeArrowheads="1"/>
          </p:cNvPicPr>
          <p:nvPr/>
        </p:nvPicPr>
        <p:blipFill>
          <a:blip r:embed="rId2" cstate="print"/>
          <a:srcRect l="69211" t="72945" r="787"/>
          <a:stretch>
            <a:fillRect/>
          </a:stretch>
        </p:blipFill>
        <p:spPr bwMode="auto">
          <a:xfrm>
            <a:off x="1547664" y="692696"/>
            <a:ext cx="4968552" cy="2520280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-108520" y="3579981"/>
            <a:ext cx="844481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200 TL</a:t>
            </a:r>
          </a:p>
          <a:p>
            <a:pPr algn="ctr"/>
            <a:r>
              <a:rPr lang="tr-TR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İki Yüz Türk Lirası</a:t>
            </a:r>
          </a:p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“En büyük kağıt paradır.”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engin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Zengin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Zengin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489</TotalTime>
  <Words>126</Words>
  <Application>Microsoft Office PowerPoint</Application>
  <PresentationFormat>Ekran Gösterisi (4:3)</PresentationFormat>
  <Paragraphs>60</Paragraphs>
  <Slides>29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29</vt:i4>
      </vt:variant>
    </vt:vector>
  </HeadingPairs>
  <TitlesOfParts>
    <vt:vector size="34" baseType="lpstr">
      <vt:lpstr>Calibri</vt:lpstr>
      <vt:lpstr>Trebuchet MS</vt:lpstr>
      <vt:lpstr>Wingdings</vt:lpstr>
      <vt:lpstr>Wingdings 2</vt:lpstr>
      <vt:lpstr>Zengin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HP</dc:creator>
  <cp:lastModifiedBy>bünyamin çoğaltur</cp:lastModifiedBy>
  <cp:revision>28</cp:revision>
  <dcterms:created xsi:type="dcterms:W3CDTF">2021-02-28T12:12:27Z</dcterms:created>
  <dcterms:modified xsi:type="dcterms:W3CDTF">2022-07-13T16:13:22Z</dcterms:modified>
</cp:coreProperties>
</file>