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99" r:id="rId9"/>
    <p:sldId id="261" r:id="rId10"/>
    <p:sldId id="264" r:id="rId11"/>
    <p:sldId id="265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3" r:id="rId20"/>
    <p:sldId id="274" r:id="rId21"/>
    <p:sldId id="276" r:id="rId22"/>
    <p:sldId id="291" r:id="rId23"/>
    <p:sldId id="277" r:id="rId24"/>
    <p:sldId id="292" r:id="rId25"/>
    <p:sldId id="293" r:id="rId26"/>
    <p:sldId id="275" r:id="rId27"/>
    <p:sldId id="278" r:id="rId28"/>
    <p:sldId id="279" r:id="rId29"/>
    <p:sldId id="280" r:id="rId30"/>
    <p:sldId id="281" r:id="rId31"/>
    <p:sldId id="282" r:id="rId32"/>
    <p:sldId id="284" r:id="rId33"/>
    <p:sldId id="283" r:id="rId34"/>
    <p:sldId id="285" r:id="rId35"/>
    <p:sldId id="286" r:id="rId36"/>
    <p:sldId id="287" r:id="rId37"/>
    <p:sldId id="297" r:id="rId38"/>
    <p:sldId id="288" r:id="rId39"/>
    <p:sldId id="289" r:id="rId40"/>
    <p:sldId id="290" r:id="rId41"/>
    <p:sldId id="296" r:id="rId42"/>
    <p:sldId id="294" r:id="rId43"/>
    <p:sldId id="295" r:id="rId44"/>
    <p:sldId id="298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副本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47"/>
          <a:stretch>
            <a:fillRect/>
          </a:stretch>
        </p:blipFill>
        <p:spPr bwMode="auto">
          <a:xfrm>
            <a:off x="3226" y="1891"/>
            <a:ext cx="9214971" cy="702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80703" y="2035851"/>
            <a:ext cx="6930988" cy="78447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tr-TR" altLang="zh-CN" noProof="0"/>
              <a:t>Asıl başlık stili için tıklatın</a:t>
            </a:r>
            <a:endParaRPr lang="zh-CN" noProof="0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64608" y="2999903"/>
            <a:ext cx="5708347" cy="93569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tr-TR" altLang="zh-CN" noProof="0"/>
              <a:t>Asıl alt başlık stilini düzenlemek için tıklatın</a:t>
            </a:r>
            <a:endParaRPr lang="zh-CN" noProof="0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F75050-0E15-4C5B-92B0-66D068882F1F}" type="datetimeFigureOut">
              <a:rPr lang="tr-TR" smtClean="0"/>
              <a:pPr/>
              <a:t>21.01.2023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471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zh-CN" noProof="0"/>
              <a:t>Asıl başlık stili için tıklatın</a:t>
            </a:r>
            <a:endParaRPr lang="tr-TR" altLang="zh-CN" noProof="0" dirty="0"/>
          </a:p>
        </p:txBody>
      </p:sp>
      <p:sp>
        <p:nvSpPr>
          <p:cNvPr id="3" name="İçerik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altLang="zh-CN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F75050-0E15-4C5B-92B0-66D068882F1F}" type="datetimeFigureOut">
              <a:rPr lang="tr-TR" smtClean="0"/>
              <a:pPr/>
              <a:t>21.01.2023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316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387" cy="685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01781" y="943259"/>
            <a:ext cx="4463123" cy="771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4294" tIns="52147" rIns="104294" bIns="52147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tr-TR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6222" y="1799563"/>
            <a:ext cx="6145464" cy="428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4294" tIns="52147" rIns="104294" bIns="52147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tr-T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8088" y="6245544"/>
            <a:ext cx="2132363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4294" tIns="52147" rIns="104294" bIns="5214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00">
                <a:latin typeface="Arial" panose="020B0604020202020204" pitchFamily="34" charset="0"/>
              </a:defRPr>
            </a:lvl1pPr>
          </a:lstStyle>
          <a:p>
            <a:fld id="{D9F75050-0E15-4C5B-92B0-66D068882F1F}" type="datetimeFigureOut">
              <a:rPr lang="tr-TR" smtClean="0"/>
              <a:pPr/>
              <a:t>21.01.2023</a:t>
            </a:fld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348" y="6245544"/>
            <a:ext cx="2895304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4294" tIns="52147" rIns="104294" bIns="52147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00">
                <a:latin typeface="Arial" panose="020B0604020202020204" pitchFamily="34" charset="0"/>
              </a:defRPr>
            </a:lvl1pPr>
          </a:lstStyle>
          <a:p>
            <a:endParaRPr lang="tr-TR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49" y="6245544"/>
            <a:ext cx="2133976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4294" tIns="52147" rIns="104294" bIns="5214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2pPr>
      <a:lvl3pPr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3pPr>
      <a:lvl4pPr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4pPr>
      <a:lvl5pPr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5pPr>
      <a:lvl6pPr marL="495696"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6pPr>
      <a:lvl7pPr marL="991392"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7pPr>
      <a:lvl8pPr marL="1487089"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8pPr>
      <a:lvl9pPr marL="1982785" algn="r" defTabSz="1043028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微软雅黑" pitchFamily="34" charset="-122"/>
        </a:defRPr>
      </a:lvl9pPr>
    </p:titleStyle>
    <p:bodyStyle>
      <a:lvl1pPr marL="390706" indent="-390706" algn="l" defTabSz="1043028" rtl="0" eaLnBrk="1" fontAlgn="base" hangingPunct="1">
        <a:spcBef>
          <a:spcPct val="20000"/>
        </a:spcBef>
        <a:spcAft>
          <a:spcPct val="0"/>
        </a:spcAft>
        <a:buChar char="•"/>
        <a:defRPr sz="2300">
          <a:solidFill>
            <a:schemeClr val="bg1"/>
          </a:solidFill>
          <a:latin typeface="+mn-lt"/>
          <a:ea typeface="+mn-ea"/>
          <a:cs typeface="+mn-cs"/>
        </a:defRPr>
      </a:lvl1pPr>
      <a:lvl2pPr marL="846814" indent="-325301" algn="l" defTabSz="1043028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</a:defRPr>
      </a:lvl2pPr>
      <a:lvl3pPr marL="1304645" indent="-261617" algn="l" defTabSz="1043028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bg1"/>
          </a:solidFill>
          <a:latin typeface="+mn-lt"/>
          <a:ea typeface="+mn-ea"/>
        </a:defRPr>
      </a:lvl3pPr>
      <a:lvl4pPr marL="1824438" indent="-259897" algn="l" defTabSz="1043028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bg1"/>
          </a:solidFill>
          <a:latin typeface="+mn-lt"/>
          <a:ea typeface="+mn-ea"/>
        </a:defRPr>
      </a:lvl4pPr>
      <a:lvl5pPr marL="2345952" indent="-259897" algn="l" defTabSz="104302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bg1"/>
          </a:solidFill>
          <a:latin typeface="+mn-lt"/>
          <a:ea typeface="+mn-ea"/>
        </a:defRPr>
      </a:lvl5pPr>
      <a:lvl6pPr marL="2841648" indent="-259897" algn="l" defTabSz="104302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bg1"/>
          </a:solidFill>
          <a:latin typeface="+mn-lt"/>
          <a:ea typeface="+mn-ea"/>
        </a:defRPr>
      </a:lvl6pPr>
      <a:lvl7pPr marL="3337344" indent="-259897" algn="l" defTabSz="104302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bg1"/>
          </a:solidFill>
          <a:latin typeface="+mn-lt"/>
          <a:ea typeface="+mn-ea"/>
        </a:defRPr>
      </a:lvl7pPr>
      <a:lvl8pPr marL="3833041" indent="-259897" algn="l" defTabSz="104302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bg1"/>
          </a:solidFill>
          <a:latin typeface="+mn-lt"/>
          <a:ea typeface="+mn-ea"/>
        </a:defRPr>
      </a:lvl8pPr>
      <a:lvl9pPr marL="4328737" indent="-259897" algn="l" defTabSz="104302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696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1392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7089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2785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8481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4177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9874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5570" algn="l" defTabSz="991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1261798">
            <a:off x="1479624" y="986245"/>
            <a:ext cx="6160662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“C” SESİ </a:t>
            </a:r>
          </a:p>
          <a:p>
            <a:pPr algn="ctr"/>
            <a:r>
              <a:rPr lang="tr-T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RESİMLİ KELİMELER</a:t>
            </a:r>
          </a:p>
          <a:p>
            <a:pPr algn="ctr"/>
            <a:r>
              <a:rPr lang="tr-TR" sz="6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SUNUSU</a:t>
            </a:r>
          </a:p>
        </p:txBody>
      </p:sp>
      <p:pic>
        <p:nvPicPr>
          <p:cNvPr id="1026" name="Picture 2" descr="C:\Users\HP\AppData\Local\Microsoft\Windows\Temporary Internet Files\Content.IE5\66MT16E8\1393254181937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3658">
            <a:off x="1847939" y="3399445"/>
            <a:ext cx="982437" cy="182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5123" name="Picture 3" descr="C:\Users\HP\AppData\Local\Microsoft\Windows\Temporary Internet Files\Content.IE5\B30HPVC2\shiny-white-pearl-vector-clipart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24744"/>
            <a:ext cx="2592288" cy="259228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84380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ci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6368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in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9158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ket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876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6148" name="Picture 4" descr="C:\Users\HP\Desktop\14e2c6cf9a6630445867855271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522" y="1151946"/>
            <a:ext cx="2077814" cy="2853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9158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cuk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04360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ço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7175" name="Picture 7" descr="C:\Users\HP\AppData\Local\Microsoft\Windows\Temporary Internet Files\Content.IE5\66MT16E8\baby_child_small_child_face_cute_boy_human_newborn-109937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80728"/>
            <a:ext cx="187220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198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lis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5963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mec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8194" name="Picture 2" descr="C:\Users\HP\AppData\Local\Microsoft\Windows\Temporary Internet Files\Content.IE5\EKANENRV\Atat%C3%BCrk_TBMM'den_%C3%A7%C4%B1karke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1" y="1124744"/>
            <a:ext cx="3660679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1266" name="Picture 2" descr="C:\Users\HP\AppData\Local\Microsoft\Windows\Temporary Internet Files\Content.IE5\EKANENRV\Maltepe_Cami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96752"/>
            <a:ext cx="3322712" cy="2768927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9158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mi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40364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198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net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04360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9218" name="Picture 2" descr="C:\Users\HP\Desktop\9761_ozel-bask-79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026799"/>
            <a:ext cx="2520280" cy="3050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0242" name="Picture 2" descr="C:\Users\HP\AppData\Local\Microsoft\Windows\Temporary Internet Files\Content.IE5\COV3AFNT\Chimney_Fire%2CMarlboro_V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672" y="1196752"/>
            <a:ext cx="3238672" cy="2736304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9878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40364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2290" name="Picture 2" descr="C:\Users\HP\Desktop\10659203743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196752"/>
            <a:ext cx="3552825" cy="22479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62778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876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o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34786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0364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yon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3315" name="Picture 3" descr="C:\Users\HP\AppData\Local\Microsoft\Windows\Temporary Internet Files\Content.IE5\EKANENRV\four-leaf-clover-157968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24744"/>
            <a:ext cx="2664296" cy="2510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4339" name="Picture 3" descr="C:\Users\HP\Desktop\ozel-haber-ata-sporu-atli-cirit-unesco-yolund-12886039_a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052736"/>
            <a:ext cx="2664296" cy="305586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69979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rit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40364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051" name="Picture 3" descr="C:\Users\HP\AppData\Local\Microsoft\Windows\Temporary Internet Files\Content.IE5\EKANENRV\chicks-44724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628800"/>
            <a:ext cx="2952329" cy="1743719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219573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cik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878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ret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1156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üc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5362" name="Picture 2" descr="C:\Users\HP\Desktop\thumbs_b_c_e38be20118e254bcafe576b8eb7a2b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9948" y="1268760"/>
            <a:ext cx="371241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9878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cuk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156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su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8434" name="Picture 2" descr="C:\Users\HP\Desktop\cumhuriyet-sucuk-kg-0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052736"/>
            <a:ext cx="3024336" cy="2759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7412" name="Picture 4" descr="C:\Users\HP\AppData\Local\Microsoft\Windows\Temporary Internet Files\Content.IE5\66MT16E8\incir3-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1" y="1196752"/>
            <a:ext cx="3456385" cy="2304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27718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cir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33164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in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9458" name="Picture 2" descr="C:\Users\HP\AppData\Local\Microsoft\Windows\Temporary Internet Files\Content.IE5\COV3AFNT\ladybug-vector-file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092542">
            <a:off x="4926136" y="1006925"/>
            <a:ext cx="2843808" cy="2148495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9878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156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bö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4198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dan</a:t>
            </a:r>
          </a:p>
        </p:txBody>
      </p:sp>
      <p:sp>
        <p:nvSpPr>
          <p:cNvPr id="8" name="7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cüz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0485" name="Picture 5" descr="C:\Users\HP\AppData\Local\Microsoft\Windows\Temporary Internet Files\Content.IE5\66MT16E8\wallet_PNG750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014579"/>
            <a:ext cx="2946383" cy="2990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758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</a:t>
            </a: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an</a:t>
            </a:r>
          </a:p>
        </p:txBody>
      </p:sp>
      <p:sp>
        <p:nvSpPr>
          <p:cNvPr id="8" name="7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cey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1507" name="Picture 3" descr="C:\Users\HP\AppData\Local\Microsoft\Windows\Temporary Internet Files\Content.IE5\66MT16E8\1200px-Dorcasgazellemarwel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980728"/>
            <a:ext cx="2213992" cy="332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6386" name="Picture 2" descr="C:\Users\HP\AppData\Local\Microsoft\Windows\Temporary Internet Files\Content.IE5\66MT16E8\ama-rihanna-cul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052736"/>
            <a:ext cx="1833924" cy="266429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6196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vır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951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kı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34786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cık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2372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rin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1156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148064" y="1052736"/>
            <a:ext cx="2324675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2372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1156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2530" name="Picture 2" descr="C:\Users\HP\Desktop\2130-veteriner-dere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96752"/>
            <a:ext cx="3240360" cy="2976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6368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yun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49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o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13995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3554" name="Picture 2" descr="C:\Users\HP\AppData\Local\Microsoft\Windows\Temporary Internet Files\Content.IE5\66MT16E8\barbie-3118097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68760"/>
            <a:ext cx="2304256" cy="281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9573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cam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074" name="Picture 2" descr="C:\Users\HP\AppData\Local\Microsoft\Windows\Temporary Internet Files\Content.IE5\EKANENRV\wineglass_PNG289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68173"/>
            <a:ext cx="1786518" cy="2952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4578" name="Picture 2" descr="C:\Users\HP\AppData\Local\Microsoft\Windows\Temporary Internet Files\Content.IE5\EKANENRV\worms_PNG4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124744"/>
            <a:ext cx="3525874" cy="242696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83569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lu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9553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so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77991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97971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1156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13184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5602" name="Picture 2" descr="C:\Users\HP\Desktop\123-PKs7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3786" y="1556792"/>
            <a:ext cx="3667999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7654" name="Picture 6" descr="C:\Users\HP\AppData\Local\Microsoft\Windows\Temporary Internet Files\Content.IE5\EKANENRV\Ant-PNG-Picture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340768"/>
            <a:ext cx="2771775" cy="2247900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219573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rın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3955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85192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9573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1156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ec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77991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ne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6626" name="Picture 2" descr="C:\Users\HP\AppData\Local\Microsoft\Windows\Temporary Internet Files\Content.IE5\66MT16E8\Turkish_road_sign_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340768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48376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1156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ten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92392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8675" name="Picture 3" descr="C:\Users\HP\AppData\Local\Microsoft\Windows\Temporary Internet Files\Content.IE5\EKANENRV\boiling-1300607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1" y="1340768"/>
            <a:ext cx="2765321" cy="216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3" y="1052737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169168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0750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rik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49999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li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91680" y="3722256"/>
            <a:ext cx="4680520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1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kur</a:t>
            </a:r>
            <a:endParaRPr lang="tr-TR" sz="1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-108520" y="3722256"/>
            <a:ext cx="4680520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1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can</a:t>
            </a:r>
            <a:endParaRPr lang="tr-TR" sz="1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059832" y="3722256"/>
            <a:ext cx="4680520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1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ta</a:t>
            </a:r>
            <a:endParaRPr lang="tr-TR" sz="1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99992" y="3722256"/>
            <a:ext cx="4680520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1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ran</a:t>
            </a:r>
            <a:endParaRPr lang="tr-TR" sz="1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0722" name="Picture 2" descr="C:\Users\HP\AppData\Local\Microsoft\Windows\Temporary Internet Files\Content.IE5\D558TST4\lifeguard-1273157_960_72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96752"/>
            <a:ext cx="3310123" cy="2482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05172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Cem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7890" name="Picture 2" descr="C:\Users\HP\Desktop\giphy-downsiz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08720"/>
            <a:ext cx="3236937" cy="3236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331640" y="3548623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Cenk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1747" name="Picture 3" descr="C:\Users\HP\Desktop\cowboy-with-a-lasso-animated-clipar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764704"/>
            <a:ext cx="3888705" cy="354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758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ren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2771" name="Picture 3" descr="C:\Users\HP\Desktop\giph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836712"/>
            <a:ext cx="338437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48376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cı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4102" name="Picture 6" descr="C:\Users\HP\AppData\Local\Microsoft\Windows\Temporary Internet Files\Content.IE5\EKANENRV\Pepper-PNG-Clipart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340768"/>
            <a:ext cx="3078207" cy="2412969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16196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2778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756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4818" name="Picture 2" descr="C:\Users\HP\Desktop\6e0974d4bc751e22fd27a58c6c8ee36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52736"/>
            <a:ext cx="3524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8782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mil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3794" name="Picture 2" descr="C:\Users\HP\Desktop\giphy (1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980728"/>
            <a:ext cx="3240360" cy="3240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758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nan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5842" name="Picture 2" descr="C:\Users\HP\Desktop\214756_dbec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124744"/>
            <a:ext cx="3333750" cy="2886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7585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su</a:t>
            </a:r>
          </a:p>
        </p:txBody>
      </p:sp>
      <p:sp>
        <p:nvSpPr>
          <p:cNvPr id="7" name="6 Dikdörtgen"/>
          <p:cNvSpPr/>
          <p:nvPr/>
        </p:nvSpPr>
        <p:spPr>
          <a:xfrm>
            <a:off x="97160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6866" name="Picture 2" descr="C:\Users\HP\Desktop\200w_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836712"/>
            <a:ext cx="1905000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331640" y="2420888"/>
            <a:ext cx="537198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İZLEDİĞİNİZ</a:t>
            </a:r>
          </a:p>
          <a:p>
            <a:pPr algn="ctr"/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VE</a:t>
            </a:r>
          </a:p>
          <a:p>
            <a:pPr algn="ctr"/>
            <a:r>
              <a:rPr lang="tr-TR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DİNLEDİĞİNİZ İÇİN</a:t>
            </a:r>
          </a:p>
          <a:p>
            <a:pPr algn="ctr"/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TKB Dik Temel Abece" pitchFamily="2" charset="-94"/>
              </a:rPr>
              <a:t>TEŞEKKÜRLER…</a:t>
            </a:r>
            <a:endParaRPr lang="tr-TR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38915" name="Picture 3" descr="C:\Users\HP\AppData\Local\Microsoft\Windows\Temporary Internet Files\Content.IE5\KWIHL7N2\Emojione_1F44F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908720"/>
            <a:ext cx="2060848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84380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cık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5963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026" name="Picture 2" descr="C:\Users\HP\AppData\Local\Microsoft\Windows\Temporary Internet Files\Content.IE5\EKANENRV\IMG_120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340768"/>
            <a:ext cx="2927598" cy="2195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13184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6196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cü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074" name="Picture 2" descr="C:\Users\HP\AppData\Local\Microsoft\Windows\Temporary Internet Files\Content.IE5\66MT16E8\Grumpy-Snow-White-Dwarf-High-Quality-PN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052736"/>
            <a:ext cx="218739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131840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4099" name="Picture 3" descr="C:\Users\HP\AppData\Local\Microsoft\Windows\Temporary Internet Files\Content.IE5\EKANENRV\night-skyline-dubai-united-arab-emirates-ua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4456" y="1340768"/>
            <a:ext cx="3707904" cy="2471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27784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cak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115616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sı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9939" name="Picture 3" descr="C:\Users\HP\AppData\Local\Microsoft\Windows\Temporary Internet Files\Content.IE5\KWIHL7N2\hot-weather-150x15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24744"/>
            <a:ext cx="259228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0449410">
            <a:off x="539382" y="1026278"/>
            <a:ext cx="965329" cy="147732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</a:p>
        </p:txBody>
      </p:sp>
      <p:sp>
        <p:nvSpPr>
          <p:cNvPr id="6" name="5 Dikdörtgen"/>
          <p:cNvSpPr/>
          <p:nvPr/>
        </p:nvSpPr>
        <p:spPr>
          <a:xfrm rot="21251826">
            <a:off x="2781841" y="286204"/>
            <a:ext cx="5725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</a:t>
            </a:r>
            <a:endParaRPr lang="tr-TR" sz="8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051" name="Picture 3" descr="C:\Users\HP\AppData\Local\Microsoft\Windows\Temporary Internet Files\Content.IE5\66MT16E8\Evil_Eye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2337973" cy="252028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419872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cuk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043608" y="3501008"/>
            <a:ext cx="4680520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bon</a:t>
            </a:r>
            <a:endParaRPr lang="tr-TR" sz="1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kara-tahtali-egitim-sablonu</Template>
  <TotalTime>121</TotalTime>
  <Words>194</Words>
  <Application>Microsoft Office PowerPoint</Application>
  <PresentationFormat>Ekran Gösterisi (4:3)</PresentationFormat>
  <Paragraphs>187</Paragraphs>
  <Slides>44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7" baseType="lpstr">
      <vt:lpstr>Arial</vt:lpstr>
      <vt:lpstr>TTKB Dik Temel Abece</vt:lpstr>
      <vt:lpstr>默认设计模板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bünyamin çoğaltur</cp:lastModifiedBy>
  <cp:revision>16</cp:revision>
  <dcterms:created xsi:type="dcterms:W3CDTF">2021-01-01T18:53:28Z</dcterms:created>
  <dcterms:modified xsi:type="dcterms:W3CDTF">2023-01-21T15:12:07Z</dcterms:modified>
</cp:coreProperties>
</file>